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296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6D6-50B7-49F0-A54A-19033E5BA8C2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68D8-023C-462D-BF59-9DDB264BB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6D6-50B7-49F0-A54A-19033E5BA8C2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68D8-023C-462D-BF59-9DDB264BB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6D6-50B7-49F0-A54A-19033E5BA8C2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68D8-023C-462D-BF59-9DDB264BB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6D6-50B7-49F0-A54A-19033E5BA8C2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68D8-023C-462D-BF59-9DDB264BB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6D6-50B7-49F0-A54A-19033E5BA8C2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68D8-023C-462D-BF59-9DDB264BB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6D6-50B7-49F0-A54A-19033E5BA8C2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68D8-023C-462D-BF59-9DDB264BB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6D6-50B7-49F0-A54A-19033E5BA8C2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68D8-023C-462D-BF59-9DDB264BB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6D6-50B7-49F0-A54A-19033E5BA8C2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68D8-023C-462D-BF59-9DDB264BB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6D6-50B7-49F0-A54A-19033E5BA8C2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68D8-023C-462D-BF59-9DDB264BB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6D6-50B7-49F0-A54A-19033E5BA8C2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68D8-023C-462D-BF59-9DDB264BB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626D6-50B7-49F0-A54A-19033E5BA8C2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68D8-023C-462D-BF59-9DDB264BB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626D6-50B7-49F0-A54A-19033E5BA8C2}" type="datetimeFigureOut">
              <a:rPr lang="en-US" smtClean="0"/>
              <a:pPr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568D8-023C-462D-BF59-9DDB264BB3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stify To Love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9102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stify To 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152400"/>
            <a:ext cx="3124200" cy="381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Testify To Love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85800"/>
            <a:ext cx="7162800" cy="617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All the colors of the rainbow, all the voices of the </a:t>
            </a:r>
            <a:r>
              <a:rPr lang="en-US" sz="1800" b="1" dirty="0" smtClean="0"/>
              <a:t>wind,                                   Every dream that reaches out, that reaches out to find where love began, Every word of every story, every star in every sky,                                             Every </a:t>
            </a:r>
            <a:r>
              <a:rPr lang="en-US" sz="1800" b="1" dirty="0" smtClean="0"/>
              <a:t>corner of creation, lives to testify. 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>
                <a:solidFill>
                  <a:srgbClr val="FF0000"/>
                </a:solidFill>
              </a:rPr>
              <a:t>For as long as I shall live, I will testify to love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I'll be a witness to the silences, when words are not enough,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And </a:t>
            </a:r>
            <a:r>
              <a:rPr lang="en-US" sz="1800" b="1" dirty="0" smtClean="0">
                <a:solidFill>
                  <a:srgbClr val="FF0000"/>
                </a:solidFill>
              </a:rPr>
              <a:t>with every breath I take, I will give thanks to god above, 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For as long as I shall live, I will testify to love</a:t>
            </a:r>
            <a:r>
              <a:rPr lang="en-US" sz="1800" dirty="0" smtClean="0"/>
              <a:t>. </a:t>
            </a:r>
            <a:endParaRPr lang="en-US" sz="1800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From the mountains to the valleys, From the rivers to the sea </a:t>
            </a:r>
            <a:br>
              <a:rPr lang="en-US" sz="1800" b="1" dirty="0" smtClean="0"/>
            </a:br>
            <a:r>
              <a:rPr lang="en-US" sz="1800" b="1" dirty="0" smtClean="0"/>
              <a:t>Every hand that reaches out, Every hand that reaches out to offer </a:t>
            </a:r>
            <a:r>
              <a:rPr lang="en-US" sz="1800" b="1" dirty="0" smtClean="0"/>
              <a:t>peace   Every </a:t>
            </a:r>
            <a:r>
              <a:rPr lang="en-US" sz="1800" b="1" dirty="0" smtClean="0"/>
              <a:t>simple act of mercy , Every step to kingdom come </a:t>
            </a:r>
            <a:br>
              <a:rPr lang="en-US" sz="1800" b="1" dirty="0" smtClean="0"/>
            </a:br>
            <a:r>
              <a:rPr lang="en-US" sz="1800" b="1" dirty="0" smtClean="0"/>
              <a:t>Every hope in every heart will, speak what love has done</a:t>
            </a:r>
            <a:endParaRPr lang="en-US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Bridge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Colors of the rainbow Voices of the wind </a:t>
            </a:r>
            <a:r>
              <a:rPr lang="en-US" sz="1800" b="1" dirty="0" smtClean="0"/>
              <a:t>                                                 Dream </a:t>
            </a:r>
            <a:r>
              <a:rPr lang="en-US" sz="1800" b="1" dirty="0" smtClean="0"/>
              <a:t>that reaches out Where love Begins </a:t>
            </a:r>
            <a:r>
              <a:rPr lang="en-US" sz="1800" b="1" dirty="0" smtClean="0"/>
              <a:t>                                                         Word </a:t>
            </a:r>
            <a:r>
              <a:rPr lang="en-US" sz="1800" b="1" dirty="0" smtClean="0"/>
              <a:t>of every story Star of every sky </a:t>
            </a:r>
            <a:r>
              <a:rPr lang="en-US" sz="1800" b="1" dirty="0" smtClean="0"/>
              <a:t>                                                               Corner </a:t>
            </a:r>
            <a:r>
              <a:rPr lang="en-US" sz="1800" b="1" dirty="0" smtClean="0"/>
              <a:t>of creation Testify 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Testify To Love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Testify To Love </dc:title>
  <dc:creator>jungyeo park</dc:creator>
  <cp:lastModifiedBy>mary</cp:lastModifiedBy>
  <cp:revision>11</cp:revision>
  <dcterms:created xsi:type="dcterms:W3CDTF">2016-02-01T05:18:19Z</dcterms:created>
  <dcterms:modified xsi:type="dcterms:W3CDTF">2018-03-08T21:01:29Z</dcterms:modified>
</cp:coreProperties>
</file>