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9AC0-734D-409E-B3AE-17B0971A7E24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C8D7-B863-4A0F-8643-1E7DBF612B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omeone Is Praying for You1.jpg"/>
          <p:cNvPicPr>
            <a:picLocks noChangeAspect="1"/>
          </p:cNvPicPr>
          <p:nvPr userDrawn="1"/>
        </p:nvPicPr>
        <p:blipFill>
          <a:blip r:embed="rId14" cstate="print">
            <a:lum bright="65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omeone Is Praying for Yo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1722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Someone Is Praying for You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Have the crowds round you gathered in the midst of the storm?</a:t>
            </a:r>
            <a:br>
              <a:rPr lang="en-US" sz="2400" b="1" dirty="0" smtClean="0"/>
            </a:br>
            <a:r>
              <a:rPr lang="en-US" sz="2400" b="1" dirty="0" smtClean="0"/>
              <a:t>Is your ship tossed and battered are you weary and worn</a:t>
            </a:r>
            <a:br>
              <a:rPr lang="en-US" sz="2400" b="1" dirty="0" smtClean="0"/>
            </a:br>
            <a:r>
              <a:rPr lang="en-US" sz="2400" b="1" dirty="0" smtClean="0"/>
              <a:t>Don't lose hope someone's praying for you this very day</a:t>
            </a:r>
            <a:br>
              <a:rPr lang="en-US" sz="2400" b="1" dirty="0" smtClean="0"/>
            </a:br>
            <a:r>
              <a:rPr lang="en-US" sz="2400" b="1" dirty="0" smtClean="0"/>
              <a:t>And peace be still is already on the way.</a:t>
            </a:r>
            <a:br>
              <a:rPr lang="en-US" sz="2400" b="1" dirty="0" smtClean="0"/>
            </a:b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Refrain                                                                                                                        Someone </a:t>
            </a:r>
            <a:r>
              <a:rPr lang="en-US" sz="2400" b="1" dirty="0" smtClean="0">
                <a:solidFill>
                  <a:srgbClr val="FF0000"/>
                </a:solidFill>
              </a:rPr>
              <a:t>is praying for you  someone is praying for you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And when it seems you're all alone, and your heart would break in two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Remember someone is praying for you.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2400" b="1" dirty="0" smtClean="0"/>
              <a:t>When it seems that you've prayed ‘til your strength is all gone</a:t>
            </a:r>
            <a:br>
              <a:rPr lang="en-US" sz="2400" b="1" dirty="0" smtClean="0"/>
            </a:br>
            <a:r>
              <a:rPr lang="en-US" sz="2400" b="1" dirty="0" smtClean="0"/>
              <a:t>And your tears fall like raindrops all the day long</a:t>
            </a:r>
            <a:br>
              <a:rPr lang="en-US" sz="2400" b="1" dirty="0" smtClean="0"/>
            </a:br>
            <a:r>
              <a:rPr lang="en-US" sz="2400" b="1" dirty="0" smtClean="0"/>
              <a:t>He cares and He knows just how much you can bear</a:t>
            </a:r>
            <a:br>
              <a:rPr lang="en-US" sz="2400" b="1" dirty="0" smtClean="0"/>
            </a:br>
            <a:r>
              <a:rPr lang="en-US" sz="2400" b="1" dirty="0" smtClean="0"/>
              <a:t>He'll speak your name to someone in prayer.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Someone Is Praying for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Someone Is Praying for You</dc:title>
  <dc:creator>user</dc:creator>
  <cp:lastModifiedBy>mary</cp:lastModifiedBy>
  <cp:revision>12</cp:revision>
  <dcterms:created xsi:type="dcterms:W3CDTF">2016-01-17T02:56:21Z</dcterms:created>
  <dcterms:modified xsi:type="dcterms:W3CDTF">2018-03-14T04:14:00Z</dcterms:modified>
</cp:coreProperties>
</file>