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A88AD-4CFC-4B52-935E-BADBE487A813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8EF8F-8C15-4604-B8EC-05FE14E1F9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are God Alon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436096" y="1268760"/>
            <a:ext cx="3707904" cy="50405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lo Tú Eres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332656"/>
            <a:ext cx="388843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Solo </a:t>
            </a:r>
            <a:r>
              <a:rPr lang="en-US" b="1" dirty="0" err="1" smtClean="0"/>
              <a:t>Tú</a:t>
            </a:r>
            <a:r>
              <a:rPr lang="en-US" b="1" dirty="0" smtClean="0"/>
              <a:t> </a:t>
            </a:r>
            <a:r>
              <a:rPr lang="en-US" b="1" dirty="0" err="1" smtClean="0"/>
              <a:t>Eres</a:t>
            </a:r>
            <a:r>
              <a:rPr lang="en-US" b="1" dirty="0" smtClean="0"/>
              <a:t> Dios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4896544" cy="506794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/>
                </a:solidFill>
              </a:rPr>
              <a:t>Tú </a:t>
            </a:r>
            <a:r>
              <a:rPr lang="es-ES" b="1" dirty="0" smtClean="0">
                <a:solidFill>
                  <a:schemeClr val="tx1"/>
                </a:solidFill>
              </a:rPr>
              <a:t>no eres dios creado por la humanidad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T</a:t>
            </a:r>
            <a:r>
              <a:rPr lang="es-ES" b="1" dirty="0" smtClean="0">
                <a:solidFill>
                  <a:schemeClr val="tx1"/>
                </a:solidFill>
              </a:rPr>
              <a:t>ú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no eres d</a:t>
            </a:r>
            <a:r>
              <a:rPr lang="es-ES" b="1" dirty="0" smtClean="0">
                <a:solidFill>
                  <a:schemeClr val="tx1"/>
                </a:solidFill>
              </a:rPr>
              <a:t>ependiente </a:t>
            </a:r>
            <a:r>
              <a:rPr lang="es-ES" b="1" dirty="0" smtClean="0">
                <a:solidFill>
                  <a:schemeClr val="tx1"/>
                </a:solidFill>
              </a:rPr>
              <a:t>de </a:t>
            </a:r>
            <a:r>
              <a:rPr lang="es-ES" b="1" dirty="0" smtClean="0">
                <a:solidFill>
                  <a:schemeClr val="tx1"/>
                </a:solidFill>
              </a:rPr>
              <a:t>un hombre mortal</a:t>
            </a: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T</a:t>
            </a:r>
            <a:r>
              <a:rPr lang="es-ES" b="1" dirty="0" smtClean="0">
                <a:solidFill>
                  <a:schemeClr val="tx1"/>
                </a:solidFill>
              </a:rPr>
              <a:t>ú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>no eres dios </a:t>
            </a:r>
            <a:r>
              <a:rPr lang="es-ES" b="1" dirty="0" smtClean="0">
                <a:solidFill>
                  <a:schemeClr val="tx1"/>
                </a:solidFill>
              </a:rPr>
              <a:t>que tiene principio ni final</a:t>
            </a: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Es </a:t>
            </a:r>
            <a:r>
              <a:rPr lang="es-ES" b="1" dirty="0" smtClean="0">
                <a:solidFill>
                  <a:schemeClr val="tx1"/>
                </a:solidFill>
              </a:rPr>
              <a:t>tu </a:t>
            </a:r>
            <a:r>
              <a:rPr lang="es-ES" b="1" dirty="0" smtClean="0">
                <a:solidFill>
                  <a:schemeClr val="tx1"/>
                </a:solidFill>
              </a:rPr>
              <a:t>plan por siempre </a:t>
            </a:r>
            <a:r>
              <a:rPr lang="es-ES" b="1" dirty="0" smtClean="0">
                <a:solidFill>
                  <a:schemeClr val="tx1"/>
                </a:solidFill>
              </a:rPr>
              <a:t>lo será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  <a:r>
              <a:rPr lang="es-ES" b="1" dirty="0" smtClean="0">
                <a:solidFill>
                  <a:srgbClr val="FF0000"/>
                </a:solidFill>
              </a:rPr>
              <a:t/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Solo tú  </a:t>
            </a:r>
            <a:r>
              <a:rPr lang="es-ES" b="1" dirty="0" smtClean="0">
                <a:solidFill>
                  <a:srgbClr val="FF0000"/>
                </a:solidFill>
              </a:rPr>
              <a:t>Eres </a:t>
            </a:r>
            <a:r>
              <a:rPr lang="es-ES" b="1" dirty="0" smtClean="0">
                <a:solidFill>
                  <a:srgbClr val="FF0000"/>
                </a:solidFill>
              </a:rPr>
              <a:t>Dios </a:t>
            </a:r>
            <a:r>
              <a:rPr lang="es-ES" b="1" dirty="0" smtClean="0">
                <a:solidFill>
                  <a:srgbClr val="FF0000"/>
                </a:solidFill>
              </a:rPr>
              <a:t>antes de la  </a:t>
            </a:r>
            <a:r>
              <a:rPr lang="es-ES" b="1" dirty="0" smtClean="0">
                <a:solidFill>
                  <a:srgbClr val="FF0000"/>
                </a:solidFill>
              </a:rPr>
              <a:t>creación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En t</a:t>
            </a:r>
            <a:r>
              <a:rPr lang="es-ES" b="1" dirty="0" smtClean="0">
                <a:solidFill>
                  <a:srgbClr val="FF0000"/>
                </a:solidFill>
              </a:rPr>
              <a:t>ú</a:t>
            </a:r>
            <a:r>
              <a:rPr lang="es-ES" b="1" dirty="0" smtClean="0">
                <a:solidFill>
                  <a:srgbClr val="FF0000"/>
                </a:solidFill>
              </a:rPr>
              <a:t> trono est</a:t>
            </a:r>
            <a:r>
              <a:rPr lang="es-ES" b="1" dirty="0" smtClean="0">
                <a:solidFill>
                  <a:srgbClr val="FF0000"/>
                </a:solidFill>
              </a:rPr>
              <a:t>á</a:t>
            </a:r>
            <a:r>
              <a:rPr lang="es-ES" b="1" dirty="0" smtClean="0">
                <a:solidFill>
                  <a:srgbClr val="FF0000"/>
                </a:solidFill>
              </a:rPr>
              <a:t>s , solo </a:t>
            </a:r>
            <a:r>
              <a:rPr lang="es-ES" b="1" dirty="0" smtClean="0">
                <a:solidFill>
                  <a:srgbClr val="FF0000"/>
                </a:solidFill>
              </a:rPr>
              <a:t>tú  Eres Dios </a:t>
            </a:r>
            <a:r>
              <a:rPr lang="es-ES" b="1" dirty="0" smtClean="0">
                <a:solidFill>
                  <a:srgbClr val="FF0000"/>
                </a:solidFill>
              </a:rPr>
              <a:t/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 </a:t>
            </a:r>
            <a:r>
              <a:rPr lang="es-ES" b="1" dirty="0" smtClean="0">
                <a:solidFill>
                  <a:srgbClr val="FF0000"/>
                </a:solidFill>
              </a:rPr>
              <a:t>ante ti te ofrecemos  Señor  todo nuestro </a:t>
            </a:r>
            <a:r>
              <a:rPr lang="es-ES" b="1" dirty="0" smtClean="0">
                <a:solidFill>
                  <a:srgbClr val="FF0000"/>
                </a:solidFill>
              </a:rPr>
              <a:t>amor </a:t>
            </a:r>
            <a:r>
              <a:rPr lang="es-ES" b="1" dirty="0" smtClean="0">
                <a:solidFill>
                  <a:srgbClr val="FF0000"/>
                </a:solidFill>
              </a:rPr>
              <a:t> Y S</a:t>
            </a:r>
            <a:r>
              <a:rPr lang="es-ES" b="1" dirty="0" smtClean="0">
                <a:solidFill>
                  <a:srgbClr val="FF0000"/>
                </a:solidFill>
              </a:rPr>
              <a:t>olo </a:t>
            </a:r>
            <a:r>
              <a:rPr lang="es-ES" b="1" dirty="0" smtClean="0">
                <a:solidFill>
                  <a:srgbClr val="FF0000"/>
                </a:solidFill>
              </a:rPr>
              <a:t>tú  Eres Dios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Solo </a:t>
            </a:r>
            <a:r>
              <a:rPr lang="es-ES" b="1" dirty="0" smtClean="0">
                <a:solidFill>
                  <a:schemeClr val="tx1"/>
                </a:solidFill>
              </a:rPr>
              <a:t>tú  </a:t>
            </a:r>
            <a:r>
              <a:rPr lang="es-ES" b="1" dirty="0" smtClean="0">
                <a:solidFill>
                  <a:schemeClr val="tx1"/>
                </a:solidFill>
              </a:rPr>
              <a:t>eres  camino,  </a:t>
            </a:r>
            <a:r>
              <a:rPr lang="es-ES" b="1" dirty="0" err="1" smtClean="0">
                <a:solidFill>
                  <a:schemeClr val="tx1"/>
                </a:solidFill>
              </a:rPr>
              <a:t>Ia</a:t>
            </a:r>
            <a:r>
              <a:rPr lang="es-ES" b="1" dirty="0" smtClean="0">
                <a:solidFill>
                  <a:schemeClr val="tx1"/>
                </a:solidFill>
              </a:rPr>
              <a:t>  vida y la verdad  </a:t>
            </a: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Solo </a:t>
            </a:r>
            <a:r>
              <a:rPr lang="es-ES" b="1" dirty="0" smtClean="0">
                <a:solidFill>
                  <a:schemeClr val="tx1"/>
                </a:solidFill>
              </a:rPr>
              <a:t>tú  </a:t>
            </a:r>
            <a:r>
              <a:rPr lang="es-ES" b="1" dirty="0" smtClean="0">
                <a:solidFill>
                  <a:schemeClr val="tx1"/>
                </a:solidFill>
              </a:rPr>
              <a:t>eres </a:t>
            </a:r>
            <a:r>
              <a:rPr lang="es-ES" b="1" dirty="0" smtClean="0">
                <a:solidFill>
                  <a:schemeClr val="tx1"/>
                </a:solidFill>
              </a:rPr>
              <a:t>Dios tu  </a:t>
            </a:r>
            <a:r>
              <a:rPr lang="es-ES" b="1" dirty="0" smtClean="0">
                <a:solidFill>
                  <a:schemeClr val="tx1"/>
                </a:solidFill>
              </a:rPr>
              <a:t>nombre </a:t>
            </a:r>
            <a:r>
              <a:rPr lang="es-ES" b="1" dirty="0" smtClean="0">
                <a:solidFill>
                  <a:schemeClr val="tx1"/>
                </a:solidFill>
              </a:rPr>
              <a:t> por siempre durar</a:t>
            </a:r>
            <a:r>
              <a:rPr lang="es-ES" b="1" dirty="0" smtClean="0">
                <a:solidFill>
                  <a:schemeClr val="tx1"/>
                </a:solidFill>
              </a:rPr>
              <a:t>á</a:t>
            </a: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Solo </a:t>
            </a:r>
            <a:r>
              <a:rPr lang="es-ES" b="1" dirty="0" smtClean="0">
                <a:solidFill>
                  <a:schemeClr val="tx1"/>
                </a:solidFill>
              </a:rPr>
              <a:t>tú  </a:t>
            </a:r>
            <a:r>
              <a:rPr lang="es-ES" b="1" dirty="0" smtClean="0">
                <a:solidFill>
                  <a:schemeClr val="tx1"/>
                </a:solidFill>
              </a:rPr>
              <a:t>eres </a:t>
            </a:r>
            <a:r>
              <a:rPr lang="es-ES" b="1" dirty="0" smtClean="0">
                <a:solidFill>
                  <a:schemeClr val="tx1"/>
                </a:solidFill>
              </a:rPr>
              <a:t>Dios </a:t>
            </a:r>
            <a:r>
              <a:rPr lang="es-ES" b="1" dirty="0" smtClean="0">
                <a:solidFill>
                  <a:schemeClr val="tx1"/>
                </a:solidFill>
              </a:rPr>
              <a:t> mereces nuestra lealtad 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Tú  eres </a:t>
            </a:r>
            <a:r>
              <a:rPr lang="es-ES" b="1" dirty="0" smtClean="0">
                <a:solidFill>
                  <a:schemeClr val="tx1"/>
                </a:solidFill>
              </a:rPr>
              <a:t>Dios </a:t>
            </a:r>
            <a:r>
              <a:rPr lang="es-ES" b="1" dirty="0" smtClean="0">
                <a:solidFill>
                  <a:schemeClr val="tx1"/>
                </a:solidFill>
              </a:rPr>
              <a:t> y </a:t>
            </a:r>
            <a:r>
              <a:rPr lang="es-ES" b="1" dirty="0" smtClean="0">
                <a:solidFill>
                  <a:schemeClr val="tx1"/>
                </a:solidFill>
              </a:rPr>
              <a:t>siempre </a:t>
            </a:r>
            <a:r>
              <a:rPr lang="es-ES" b="1" dirty="0" smtClean="0">
                <a:solidFill>
                  <a:schemeClr val="tx1"/>
                </a:solidFill>
              </a:rPr>
              <a:t>lo serás</a:t>
            </a: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Puente</a:t>
            </a: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Santísimo  </a:t>
            </a:r>
            <a:r>
              <a:rPr lang="es-ES" b="1" dirty="0" smtClean="0">
                <a:solidFill>
                  <a:schemeClr val="tx1"/>
                </a:solidFill>
              </a:rPr>
              <a:t>Magnífico </a:t>
            </a:r>
            <a:r>
              <a:rPr lang="es-ES" b="1" dirty="0" smtClean="0">
                <a:solidFill>
                  <a:schemeClr val="tx1"/>
                </a:solidFill>
              </a:rPr>
              <a:t> Altísimo                                 Tú  Eres </a:t>
            </a:r>
            <a:r>
              <a:rPr lang="es-ES" b="1" dirty="0" smtClean="0">
                <a:solidFill>
                  <a:schemeClr val="tx1"/>
                </a:solidFill>
              </a:rPr>
              <a:t>Señor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Solo Tú Eres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SOLO TÚ ERES DIOS</dc:title>
  <dc:creator>mary</dc:creator>
  <cp:lastModifiedBy>mary</cp:lastModifiedBy>
  <cp:revision>17</cp:revision>
  <dcterms:created xsi:type="dcterms:W3CDTF">2018-03-21T17:44:33Z</dcterms:created>
  <dcterms:modified xsi:type="dcterms:W3CDTF">2018-03-22T13:44:06Z</dcterms:modified>
</cp:coreProperties>
</file>