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8FF3-D5F3-402F-A4E6-C66D63C4C262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6DFA7-7F1C-4F43-825D-DD0E4E53B6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발 앞에 나 엎드려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0" y="1412776"/>
            <a:ext cx="4572000" cy="46085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ule vo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0"/>
            <a:ext cx="237626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Seule</a:t>
            </a:r>
            <a:r>
              <a:rPr lang="en-US" b="1" dirty="0" smtClean="0"/>
              <a:t> </a:t>
            </a:r>
            <a:r>
              <a:rPr lang="en-US" b="1" dirty="0" err="1" smtClean="0"/>
              <a:t>voie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81336"/>
            <a:ext cx="4392488" cy="55720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J’abandonne ma vie à tes pieds          </a:t>
            </a:r>
            <a:r>
              <a:rPr lang="fr-FR" sz="2000" b="1" dirty="0" smtClean="0">
                <a:solidFill>
                  <a:schemeClr val="tx1"/>
                </a:solidFill>
              </a:rPr>
              <a:t>        Tu </a:t>
            </a:r>
            <a:r>
              <a:rPr lang="fr-FR" sz="2000" b="1" dirty="0" smtClean="0">
                <a:solidFill>
                  <a:schemeClr val="tx1"/>
                </a:solidFill>
              </a:rPr>
              <a:t>es le seul dont j’ai besoin. </a:t>
            </a:r>
            <a:r>
              <a:rPr lang="fr-FR" sz="2000" b="1" dirty="0" smtClean="0">
                <a:solidFill>
                  <a:schemeClr val="tx1"/>
                </a:solidFill>
              </a:rPr>
              <a:t>                     Je </a:t>
            </a:r>
            <a:r>
              <a:rPr lang="fr-FR" sz="2000" b="1" dirty="0" smtClean="0">
                <a:solidFill>
                  <a:schemeClr val="tx1"/>
                </a:solidFill>
              </a:rPr>
              <a:t>me tourne vers toi, tu es toujours là. </a:t>
            </a:r>
            <a:r>
              <a:rPr lang="fr-FR" sz="2000" b="1" dirty="0" smtClean="0">
                <a:solidFill>
                  <a:schemeClr val="tx1"/>
                </a:solidFill>
              </a:rPr>
              <a:t>Dans </a:t>
            </a:r>
            <a:r>
              <a:rPr lang="fr-FR" sz="2000" b="1" dirty="0" smtClean="0">
                <a:solidFill>
                  <a:schemeClr val="tx1"/>
                </a:solidFill>
              </a:rPr>
              <a:t>les mauvais jours je te cherche, </a:t>
            </a:r>
            <a:r>
              <a:rPr lang="fr-FR" sz="2000" b="1" dirty="0" smtClean="0">
                <a:solidFill>
                  <a:schemeClr val="tx1"/>
                </a:solidFill>
              </a:rPr>
              <a:t>         Je </a:t>
            </a:r>
            <a:r>
              <a:rPr lang="fr-FR" sz="2000" b="1" dirty="0" smtClean="0">
                <a:solidFill>
                  <a:schemeClr val="tx1"/>
                </a:solidFill>
              </a:rPr>
              <a:t>veux te placer en premier             </a:t>
            </a:r>
            <a:r>
              <a:rPr lang="fr-FR" sz="2000" b="1" dirty="0" smtClean="0">
                <a:solidFill>
                  <a:schemeClr val="tx1"/>
                </a:solidFill>
              </a:rPr>
              <a:t>             Et </a:t>
            </a:r>
            <a:r>
              <a:rPr lang="fr-FR" sz="2000" b="1" dirty="0" smtClean="0">
                <a:solidFill>
                  <a:schemeClr val="tx1"/>
                </a:solidFill>
              </a:rPr>
              <a:t>je viens m’abaisser devant toi.</a:t>
            </a:r>
          </a:p>
          <a:p>
            <a:pPr algn="l"/>
            <a:endParaRPr lang="fr-FR" sz="2000" b="1" dirty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rgbClr val="FF0000"/>
                </a:solidFill>
              </a:rPr>
              <a:t>Seule voie, Jésus, tu es le seul pour qui tout en moi vit. (× 2)</a:t>
            </a:r>
            <a:r>
              <a:rPr lang="fr-FR" sz="2000" b="1" dirty="0">
                <a:solidFill>
                  <a:srgbClr val="FF0000"/>
                </a:solidFill>
              </a:rPr>
              <a:t/>
            </a:r>
            <a:br>
              <a:rPr lang="fr-FR" sz="2000" b="1" dirty="0">
                <a:solidFill>
                  <a:srgbClr val="FF0000"/>
                </a:solidFill>
              </a:rPr>
            </a:br>
            <a:endParaRPr lang="fr-FR" sz="2000" b="1" dirty="0">
              <a:solidFill>
                <a:srgbClr val="FF0000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Tu es toujours, oui toujours là,               Partout et à chaque instant. </a:t>
            </a:r>
            <a:r>
              <a:rPr lang="fr-FR" sz="2000" b="1" dirty="0" smtClean="0">
                <a:solidFill>
                  <a:schemeClr val="tx1"/>
                </a:solidFill>
              </a:rPr>
              <a:t>                      Ta </a:t>
            </a:r>
            <a:r>
              <a:rPr lang="fr-FR" sz="2000" b="1" dirty="0" smtClean="0">
                <a:solidFill>
                  <a:schemeClr val="tx1"/>
                </a:solidFill>
              </a:rPr>
              <a:t>grâce abonde profondément en moi.   Tu ne changeras jamais,                                 Hier et aujourd’hui le même                    </a:t>
            </a:r>
            <a:r>
              <a:rPr lang="fr-FR" sz="2000" b="1" dirty="0" smtClean="0">
                <a:solidFill>
                  <a:schemeClr val="tx1"/>
                </a:solidFill>
              </a:rPr>
              <a:t>Pour </a:t>
            </a:r>
            <a:r>
              <a:rPr lang="fr-FR" sz="2000" b="1" dirty="0" smtClean="0">
                <a:solidFill>
                  <a:schemeClr val="tx1"/>
                </a:solidFill>
              </a:rPr>
              <a:t>toujours et à jamais, sans fin.</a:t>
            </a:r>
          </a:p>
          <a:p>
            <a:pPr algn="l"/>
            <a:endParaRPr lang="fr-FR" sz="2000" b="1" dirty="0">
              <a:solidFill>
                <a:schemeClr val="tx1"/>
              </a:solidFill>
            </a:endParaRP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Pont</a:t>
            </a:r>
          </a:p>
          <a:p>
            <a:pPr algn="l"/>
            <a:r>
              <a:rPr lang="fr-FR" sz="2000" b="1" dirty="0" smtClean="0">
                <a:solidFill>
                  <a:schemeClr val="tx1"/>
                </a:solidFill>
              </a:rPr>
              <a:t>Seule voie, Jésus, tu es le seul pour qui tout en moi vit. Tu es la vie et la vérité     </a:t>
            </a:r>
            <a:r>
              <a:rPr lang="fr-FR" sz="2000" b="1" dirty="0" smtClean="0">
                <a:solidFill>
                  <a:schemeClr val="tx1"/>
                </a:solidFill>
              </a:rPr>
              <a:t>Je </a:t>
            </a:r>
            <a:r>
              <a:rPr lang="fr-FR" sz="2000" b="1" dirty="0" smtClean="0">
                <a:solidFill>
                  <a:schemeClr val="tx1"/>
                </a:solidFill>
              </a:rPr>
              <a:t>vis par la foi, non par la vue, pour toi. Nous vivons tous pour toi.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67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Seule voie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Seule voie</dc:title>
  <dc:creator>mary</dc:creator>
  <cp:lastModifiedBy>mary</cp:lastModifiedBy>
  <cp:revision>5</cp:revision>
  <dcterms:created xsi:type="dcterms:W3CDTF">2018-02-28T22:18:54Z</dcterms:created>
  <dcterms:modified xsi:type="dcterms:W3CDTF">2018-03-01T03:46:26Z</dcterms:modified>
</cp:coreProperties>
</file>