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6DFE2-DBB9-4F65-9DC7-68C7B1CA0359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D77AB-D887-4F92-89C3-254D2A4F0E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will make a way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ndas Dios Har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Sendas</a:t>
            </a:r>
            <a:r>
              <a:rPr lang="en-US" b="1" dirty="0" smtClean="0"/>
              <a:t> Dios </a:t>
            </a:r>
            <a:r>
              <a:rPr lang="en-US" b="1" dirty="0" err="1" smtClean="0"/>
              <a:t>Hará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764704"/>
            <a:ext cx="3960440" cy="5328592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                                                          Sendas Dios hará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Donde piensas que no hay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Él obra en maneras que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No podemos entender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Él me guiará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A su lado estaré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Amor y fuerza me dará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Un camino hará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Donde no lo hay. </a:t>
            </a:r>
            <a:r>
              <a:rPr lang="es-ES" sz="2000" b="1" dirty="0" smtClean="0">
                <a:solidFill>
                  <a:schemeClr val="tx1"/>
                </a:solidFill>
              </a:rPr>
              <a:t/>
            </a:r>
            <a:br>
              <a:rPr lang="es-ES" sz="2000" b="1" dirty="0" smtClean="0">
                <a:solidFill>
                  <a:schemeClr val="tx1"/>
                </a:solidFill>
              </a:rPr>
            </a:br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/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Por camino en la soledad me guiará 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Y agua en el desierto encontraré 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La tierra pasará 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Su palabra eterna es 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Él hará algo nuevo hoy.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Sendas Dios Hará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Sendas Dios Hará</dc:title>
  <dc:creator>mary</dc:creator>
  <cp:lastModifiedBy>mary</cp:lastModifiedBy>
  <cp:revision>5</cp:revision>
  <dcterms:created xsi:type="dcterms:W3CDTF">2018-03-07T17:56:17Z</dcterms:created>
  <dcterms:modified xsi:type="dcterms:W3CDTF">2018-03-07T20:47:32Z</dcterms:modified>
</cp:coreProperties>
</file>