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2925-80D7-4D45-A99F-9B21A7777BFA}" type="datetimeFigureOut">
              <a:rPr lang="en-US" smtClean="0"/>
              <a:pPr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CAF4E-3C5B-431B-85CA-D0821D56CB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ll me up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mplis mo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08312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Remplis</a:t>
            </a:r>
            <a:r>
              <a:rPr lang="en-US" b="1" dirty="0" smtClean="0"/>
              <a:t> </a:t>
            </a:r>
            <a:r>
              <a:rPr lang="en-US" b="1" dirty="0" err="1" smtClean="0"/>
              <a:t>moi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744416" cy="5760640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Seigneur tu pourvois le feu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Me voici en sacrifice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Tu pourvois ton Esprit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Je m'ouvre totalement à toi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Refrain                              Remplis-moi </a:t>
            </a:r>
            <a:r>
              <a:rPr lang="fr-FR" sz="2400" b="1" dirty="0" smtClean="0">
                <a:solidFill>
                  <a:srgbClr val="FF0000"/>
                </a:solidFill>
              </a:rPr>
              <a:t>Dieu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Remplis-moi Dieu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Remplis-moi Dieu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Remplis-moi</a:t>
            </a:r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Je </a:t>
            </a:r>
            <a:r>
              <a:rPr lang="fr-FR" sz="2400" b="1" dirty="0" smtClean="0">
                <a:solidFill>
                  <a:schemeClr val="tx1"/>
                </a:solidFill>
              </a:rPr>
              <a:t>veux plus de toi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Jusqu'à ce que je déborde</a:t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Jusqu'à ce que je déborde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4288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Remplis moi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Remplis moi </dc:title>
  <dc:creator>mary</dc:creator>
  <cp:lastModifiedBy>mary</cp:lastModifiedBy>
  <cp:revision>16</cp:revision>
  <dcterms:created xsi:type="dcterms:W3CDTF">2018-03-23T04:08:30Z</dcterms:created>
  <dcterms:modified xsi:type="dcterms:W3CDTF">2018-03-24T15:07:58Z</dcterms:modified>
</cp:coreProperties>
</file>