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"/>
  </p:handout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0" d="100"/>
          <a:sy n="50" d="100"/>
        </p:scale>
        <p:origin x="-2683" y="-77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handoutMaster" Target="handoutMasters/handout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A2D4FE-E425-4EBD-99E0-E76E3FE9A84F}" type="datetimeFigureOut">
              <a:rPr lang="en-US" smtClean="0"/>
              <a:t>3/30/2018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C6CA06-1F7A-416C-B085-A52C41B1D62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C2EB2-DFB3-4F10-8E1A-E220A62D2243}" type="datetimeFigureOut">
              <a:rPr lang="en-US" smtClean="0"/>
              <a:pPr/>
              <a:t>3/30/2018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D4099-13CB-4D14-9840-7A9730AFF9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C2EB2-DFB3-4F10-8E1A-E220A62D2243}" type="datetimeFigureOut">
              <a:rPr lang="en-US" smtClean="0"/>
              <a:pPr/>
              <a:t>3/30/2018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D4099-13CB-4D14-9840-7A9730AFF9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C2EB2-DFB3-4F10-8E1A-E220A62D2243}" type="datetimeFigureOut">
              <a:rPr lang="en-US" smtClean="0"/>
              <a:pPr/>
              <a:t>3/30/2018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D4099-13CB-4D14-9840-7A9730AFF9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C2EB2-DFB3-4F10-8E1A-E220A62D2243}" type="datetimeFigureOut">
              <a:rPr lang="en-US" smtClean="0"/>
              <a:pPr/>
              <a:t>3/30/2018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D4099-13CB-4D14-9840-7A9730AFF9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C2EB2-DFB3-4F10-8E1A-E220A62D2243}" type="datetimeFigureOut">
              <a:rPr lang="en-US" smtClean="0"/>
              <a:pPr/>
              <a:t>3/30/2018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D4099-13CB-4D14-9840-7A9730AFF9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C2EB2-DFB3-4F10-8E1A-E220A62D2243}" type="datetimeFigureOut">
              <a:rPr lang="en-US" smtClean="0"/>
              <a:pPr/>
              <a:t>3/30/2018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D4099-13CB-4D14-9840-7A9730AFF9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C2EB2-DFB3-4F10-8E1A-E220A62D2243}" type="datetimeFigureOut">
              <a:rPr lang="en-US" smtClean="0"/>
              <a:pPr/>
              <a:t>3/30/2018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D4099-13CB-4D14-9840-7A9730AFF9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C2EB2-DFB3-4F10-8E1A-E220A62D2243}" type="datetimeFigureOut">
              <a:rPr lang="en-US" smtClean="0"/>
              <a:pPr/>
              <a:t>3/30/2018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D4099-13CB-4D14-9840-7A9730AFF9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C2EB2-DFB3-4F10-8E1A-E220A62D2243}" type="datetimeFigureOut">
              <a:rPr lang="en-US" smtClean="0"/>
              <a:pPr/>
              <a:t>3/30/2018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D4099-13CB-4D14-9840-7A9730AFF9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C2EB2-DFB3-4F10-8E1A-E220A62D2243}" type="datetimeFigureOut">
              <a:rPr lang="en-US" smtClean="0"/>
              <a:pPr/>
              <a:t>3/30/2018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D4099-13CB-4D14-9840-7A9730AFF9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C2EB2-DFB3-4F10-8E1A-E220A62D2243}" type="datetimeFigureOut">
              <a:rPr lang="en-US" smtClean="0"/>
              <a:pPr/>
              <a:t>3/30/2018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D4099-13CB-4D14-9840-7A9730AFF9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C2EB2-DFB3-4F10-8E1A-E220A62D2243}" type="datetimeFigureOut">
              <a:rPr lang="en-US" smtClean="0"/>
              <a:pPr/>
              <a:t>3/30/2018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5D4099-13CB-4D14-9840-7A9730AFF99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ecause of who You are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or quien eres tu by Spani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0"/>
            <a:ext cx="3960440" cy="506487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Por</a:t>
            </a:r>
            <a:r>
              <a:rPr lang="en-US" b="1" dirty="0" smtClean="0"/>
              <a:t> </a:t>
            </a:r>
            <a:r>
              <a:rPr lang="en-US" b="1" dirty="0" err="1" smtClean="0"/>
              <a:t>quien</a:t>
            </a:r>
            <a:r>
              <a:rPr lang="en-US" b="1" dirty="0" smtClean="0"/>
              <a:t> </a:t>
            </a:r>
            <a:r>
              <a:rPr lang="en-US" b="1" dirty="0" err="1" smtClean="0"/>
              <a:t>eres</a:t>
            </a:r>
            <a:r>
              <a:rPr lang="en-US" b="1" dirty="0" smtClean="0"/>
              <a:t> </a:t>
            </a:r>
            <a:r>
              <a:rPr lang="en-US" b="1" dirty="0" err="1" smtClean="0"/>
              <a:t>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1556792"/>
            <a:ext cx="4464496" cy="4248472"/>
          </a:xfrm>
        </p:spPr>
        <p:txBody>
          <a:bodyPr>
            <a:noAutofit/>
          </a:bodyPr>
          <a:lstStyle/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 quien eres Tu te doy la Gloria </a:t>
            </a:r>
            <a:b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 quien eres Tu te doy mi amor</a:t>
            </a:r>
            <a:b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 quien eres Tu hoy 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levantare 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 voz </a:t>
            </a:r>
            <a:b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Te Adorare por 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quien 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eres 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                            y 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 Adorare por 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quien 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eres Tu </a:t>
            </a:r>
            <a:endParaRPr lang="es-E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2000" b="1" dirty="0" smtClean="0">
              <a:solidFill>
                <a:schemeClr val="tx1"/>
              </a:solidFill>
            </a:endParaRPr>
          </a:p>
          <a:p>
            <a:pPr algn="l"/>
            <a:endParaRPr lang="es-ES" sz="2000" b="1" dirty="0" smtClean="0">
              <a:solidFill>
                <a:schemeClr val="tx1"/>
              </a:solidFill>
            </a:endParaRPr>
          </a:p>
          <a:p>
            <a:pPr algn="l"/>
            <a:endParaRPr lang="es-E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CORO                                                                     </a:t>
            </a:r>
            <a:r>
              <a:rPr lang="es-ES" sz="2000" b="1" dirty="0" smtClean="0">
                <a:solidFill>
                  <a:srgbClr val="FF0000"/>
                </a:solidFill>
              </a:rPr>
              <a:t>Jehová-</a:t>
            </a:r>
            <a:r>
              <a:rPr lang="es-ES" sz="2000" b="1" dirty="0" err="1" smtClean="0">
                <a:solidFill>
                  <a:srgbClr val="FF0000"/>
                </a:solidFill>
              </a:rPr>
              <a:t>Jireh</a:t>
            </a:r>
            <a:r>
              <a:rPr lang="es-ES" sz="2000" b="1" dirty="0" smtClean="0">
                <a:solidFill>
                  <a:srgbClr val="FF0000"/>
                </a:solidFill>
              </a:rPr>
              <a:t>, es quien provee </a:t>
            </a:r>
            <a:br>
              <a:rPr lang="es-ES" sz="2000" b="1" dirty="0" smtClean="0">
                <a:solidFill>
                  <a:srgbClr val="FF0000"/>
                </a:solidFill>
              </a:rPr>
            </a:br>
            <a:r>
              <a:rPr lang="es-ES" sz="2000" b="1" dirty="0" smtClean="0">
                <a:solidFill>
                  <a:srgbClr val="FF0000"/>
                </a:solidFill>
              </a:rPr>
              <a:t>Jehová-</a:t>
            </a:r>
            <a:r>
              <a:rPr lang="es-ES" sz="2000" b="1" dirty="0" err="1" smtClean="0">
                <a:solidFill>
                  <a:srgbClr val="FF0000"/>
                </a:solidFill>
              </a:rPr>
              <a:t>Nissi</a:t>
            </a:r>
            <a:r>
              <a:rPr lang="es-ES" sz="2000" b="1" dirty="0" smtClean="0">
                <a:solidFill>
                  <a:srgbClr val="FF0000"/>
                </a:solidFill>
              </a:rPr>
              <a:t> </a:t>
            </a:r>
            <a:r>
              <a:rPr lang="es-ES" sz="2000" b="1" dirty="0" smtClean="0">
                <a:solidFill>
                  <a:srgbClr val="FF0000"/>
                </a:solidFill>
              </a:rPr>
              <a:t> tu </a:t>
            </a:r>
            <a:r>
              <a:rPr lang="es-ES" sz="2000" b="1" dirty="0" smtClean="0">
                <a:solidFill>
                  <a:srgbClr val="FF0000"/>
                </a:solidFill>
              </a:rPr>
              <a:t>peleas por mi</a:t>
            </a:r>
            <a:br>
              <a:rPr lang="es-ES" sz="2000" b="1" dirty="0" smtClean="0">
                <a:solidFill>
                  <a:srgbClr val="FF0000"/>
                </a:solidFill>
              </a:rPr>
            </a:br>
            <a:r>
              <a:rPr lang="es-ES" sz="2000" b="1" dirty="0" smtClean="0">
                <a:solidFill>
                  <a:srgbClr val="FF0000"/>
                </a:solidFill>
              </a:rPr>
              <a:t>Jehová-</a:t>
            </a:r>
            <a:r>
              <a:rPr lang="es-ES" sz="2000" b="1" dirty="0" err="1" smtClean="0">
                <a:solidFill>
                  <a:srgbClr val="FF0000"/>
                </a:solidFill>
              </a:rPr>
              <a:t>Shalom</a:t>
            </a:r>
            <a:r>
              <a:rPr lang="es-ES" sz="2000" b="1" dirty="0" smtClean="0">
                <a:solidFill>
                  <a:srgbClr val="FF0000"/>
                </a:solidFill>
              </a:rPr>
              <a:t>; Mi </a:t>
            </a:r>
            <a:r>
              <a:rPr lang="es-ES" sz="2000" b="1" dirty="0" smtClean="0">
                <a:solidFill>
                  <a:srgbClr val="FF0000"/>
                </a:solidFill>
              </a:rPr>
              <a:t>príncipe </a:t>
            </a:r>
            <a:r>
              <a:rPr lang="es-ES" sz="2000" b="1" dirty="0" smtClean="0">
                <a:solidFill>
                  <a:srgbClr val="FF0000"/>
                </a:solidFill>
              </a:rPr>
              <a:t>de paz </a:t>
            </a:r>
            <a:br>
              <a:rPr lang="es-ES" sz="2000" b="1" dirty="0" smtClean="0">
                <a:solidFill>
                  <a:srgbClr val="FF0000"/>
                </a:solidFill>
              </a:rPr>
            </a:br>
            <a:r>
              <a:rPr lang="es-ES" sz="2000" b="1" dirty="0" smtClean="0">
                <a:solidFill>
                  <a:srgbClr val="FF0000"/>
                </a:solidFill>
              </a:rPr>
              <a:t>y Te Adorare por </a:t>
            </a:r>
            <a:r>
              <a:rPr lang="es-ES" sz="2000" b="1" dirty="0" smtClean="0">
                <a:solidFill>
                  <a:srgbClr val="FF0000"/>
                </a:solidFill>
              </a:rPr>
              <a:t>quien </a:t>
            </a:r>
            <a:r>
              <a:rPr lang="es-ES" sz="2000" b="1" dirty="0" smtClean="0">
                <a:solidFill>
                  <a:srgbClr val="FF0000"/>
                </a:solidFill>
              </a:rPr>
              <a:t>eres Tu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12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Por quien eres tu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 quien eres tu</dc:title>
  <dc:creator>mary</dc:creator>
  <cp:lastModifiedBy>mary</cp:lastModifiedBy>
  <cp:revision>8</cp:revision>
  <dcterms:created xsi:type="dcterms:W3CDTF">2018-03-30T19:40:20Z</dcterms:created>
  <dcterms:modified xsi:type="dcterms:W3CDTF">2018-03-30T22:01:31Z</dcterms:modified>
</cp:coreProperties>
</file>