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B956-54B9-4083-B579-EAE7856A7FF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D12-6832-4EA2-9799-D70D22B7E2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B956-54B9-4083-B579-EAE7856A7FF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D12-6832-4EA2-9799-D70D22B7E2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B956-54B9-4083-B579-EAE7856A7FF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D12-6832-4EA2-9799-D70D22B7E2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B956-54B9-4083-B579-EAE7856A7FF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D12-6832-4EA2-9799-D70D22B7E2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B956-54B9-4083-B579-EAE7856A7FF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D12-6832-4EA2-9799-D70D22B7E2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B956-54B9-4083-B579-EAE7856A7FF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D12-6832-4EA2-9799-D70D22B7E2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B956-54B9-4083-B579-EAE7856A7FF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D12-6832-4EA2-9799-D70D22B7E2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B956-54B9-4083-B579-EAE7856A7FF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D12-6832-4EA2-9799-D70D22B7E2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B956-54B9-4083-B579-EAE7856A7FF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D12-6832-4EA2-9799-D70D22B7E2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B956-54B9-4083-B579-EAE7856A7FF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D12-6832-4EA2-9799-D70D22B7E2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B956-54B9-4083-B579-EAE7856A7FF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D12-6832-4EA2-9799-D70D22B7E2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7B956-54B9-4083-B579-EAE7856A7FFD}" type="datetimeFigureOut">
              <a:rPr lang="en-US" smtClean="0"/>
              <a:pPr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3FD12-6832-4EA2-9799-D70D22B7E2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or Your Name Is Holy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is Teu Nome é San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404665"/>
            <a:ext cx="5040560" cy="504056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Pois Teu Nome é Santo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268760"/>
            <a:ext cx="4320480" cy="5184576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/>
                </a:solidFill>
              </a:rPr>
              <a:t>Eu entro no Santo dos Santos,</a:t>
            </a:r>
            <a:br>
              <a:rPr lang="pt-BR" sz="1800" b="1" dirty="0" smtClean="0">
                <a:solidFill>
                  <a:schemeClr val="tx1"/>
                </a:solidFill>
              </a:rPr>
            </a:br>
            <a:r>
              <a:rPr lang="pt-BR" sz="1800" b="1" dirty="0" smtClean="0">
                <a:solidFill>
                  <a:schemeClr val="tx1"/>
                </a:solidFill>
              </a:rPr>
              <a:t>Por </a:t>
            </a:r>
            <a:r>
              <a:rPr lang="pt-BR" sz="1800" b="1" dirty="0" smtClean="0">
                <a:solidFill>
                  <a:schemeClr val="tx1"/>
                </a:solidFill>
              </a:rPr>
              <a:t>teu sangue posso </a:t>
            </a:r>
            <a:r>
              <a:rPr lang="pt-BR" sz="1800" b="1" dirty="0" smtClean="0">
                <a:solidFill>
                  <a:schemeClr val="tx1"/>
                </a:solidFill>
              </a:rPr>
              <a:t>entrar                                     A </a:t>
            </a:r>
            <a:r>
              <a:rPr lang="pt-BR" sz="1800" b="1" dirty="0" smtClean="0">
                <a:solidFill>
                  <a:schemeClr val="tx1"/>
                </a:solidFill>
              </a:rPr>
              <a:t>Ti somente eu canto,</a:t>
            </a:r>
            <a:br>
              <a:rPr lang="pt-BR" sz="1800" b="1" dirty="0" smtClean="0">
                <a:solidFill>
                  <a:schemeClr val="tx1"/>
                </a:solidFill>
              </a:rPr>
            </a:br>
            <a:r>
              <a:rPr lang="pt-BR" sz="1800" b="1" dirty="0" smtClean="0">
                <a:solidFill>
                  <a:schemeClr val="tx1"/>
                </a:solidFill>
              </a:rPr>
              <a:t>Ao grande EU SOU vim honrar</a:t>
            </a: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endParaRPr lang="pt-BR" sz="1800" b="1" dirty="0" smtClean="0">
              <a:solidFill>
                <a:schemeClr val="tx1"/>
              </a:solidFill>
            </a:endParaRPr>
          </a:p>
          <a:p>
            <a:pPr algn="l"/>
            <a:r>
              <a:rPr lang="pt-PT" sz="1800" b="1" dirty="0" smtClean="0">
                <a:solidFill>
                  <a:srgbClr val="FF0000"/>
                </a:solidFill>
              </a:rPr>
              <a:t>Refrão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Eu </a:t>
            </a:r>
            <a:r>
              <a:rPr lang="pt-BR" sz="1800" b="1" dirty="0" smtClean="0">
                <a:solidFill>
                  <a:srgbClr val="FF0000"/>
                </a:solidFill>
              </a:rPr>
              <a:t>adoro a Ti, adoro a Ti,</a:t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Eu </a:t>
            </a:r>
            <a:r>
              <a:rPr lang="pt-BR" sz="1800" b="1" dirty="0" smtClean="0">
                <a:solidFill>
                  <a:srgbClr val="FF0000"/>
                </a:solidFill>
              </a:rPr>
              <a:t>adoro a Ti, adoro a </a:t>
            </a:r>
            <a:r>
              <a:rPr lang="pt-BR" sz="1800" b="1" dirty="0" smtClean="0">
                <a:solidFill>
                  <a:srgbClr val="FF0000"/>
                </a:solidFill>
              </a:rPr>
              <a:t>Ti                                     Pois </a:t>
            </a:r>
            <a:r>
              <a:rPr lang="pt-BR" sz="1800" b="1" dirty="0" smtClean="0">
                <a:solidFill>
                  <a:srgbClr val="FF0000"/>
                </a:solidFill>
              </a:rPr>
              <a:t>Teu Nome é Santo, Santo Senhor,</a:t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Pois </a:t>
            </a:r>
            <a:r>
              <a:rPr lang="pt-BR" sz="1800" b="1" dirty="0" smtClean="0">
                <a:solidFill>
                  <a:srgbClr val="FF0000"/>
                </a:solidFill>
              </a:rPr>
              <a:t>Teu Nome é Santo, Santo </a:t>
            </a:r>
            <a:r>
              <a:rPr lang="pt-BR" sz="1800" b="1" dirty="0" smtClean="0">
                <a:solidFill>
                  <a:srgbClr val="FF0000"/>
                </a:solidFill>
              </a:rPr>
              <a:t>Senhor </a:t>
            </a:r>
          </a:p>
          <a:p>
            <a:pPr algn="l"/>
            <a:endParaRPr lang="pt-BR" sz="1200" b="1" dirty="0" smtClean="0">
              <a:solidFill>
                <a:srgbClr val="FF0000"/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o peso da tua glória me cobrir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Flua o rio de vida aqui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a verdade do teu reino, reine em mim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 com o peso da tua glória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 com o peso da tua glória aqui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12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Pois Teu Nome é Santo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Pois Teu Nome é Santo </dc:title>
  <dc:creator>mary</dc:creator>
  <cp:lastModifiedBy>mary</cp:lastModifiedBy>
  <cp:revision>8</cp:revision>
  <dcterms:created xsi:type="dcterms:W3CDTF">2018-03-26T21:33:32Z</dcterms:created>
  <dcterms:modified xsi:type="dcterms:W3CDTF">2018-03-27T01:08:30Z</dcterms:modified>
</cp:coreProperties>
</file>