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247BF-D58C-4674-ABE9-04BDEA3E8278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97320-DF8A-449B-B20E-6EA713ED2F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King is Here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328057" y="1412776"/>
            <a:ext cx="7815943" cy="51845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Rei Está Aqu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096344" cy="33265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O </a:t>
            </a:r>
            <a:r>
              <a:rPr lang="en-US" sz="3200" b="1" dirty="0" err="1" smtClean="0"/>
              <a:t>Rei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Está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Aqui</a:t>
            </a:r>
            <a:r>
              <a:rPr lang="en-US" sz="3200" b="1" dirty="0" smtClean="0"/>
              <a:t>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21296"/>
            <a:ext cx="7128792" cy="633670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O Rei está aqui, o Rei está aqui E Ele vive em mim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O Rei está aqui, o Rei está aqui E o seu amor vive em mim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1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Louvado e adorado, Jesus teu nome é Santo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inRead invented by Teads Eu me alegro, pois estás aqui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vivo a proclamar que Tu abristes o céus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me alegro, pois estás aqui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Ele está aqui, estás aqui Com poder e Majestade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Deus está aqui, estás aqui  E faz livre meu coração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2</a:t>
            </a:r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Rei está aqui! O Rei está aqui! Aleluia, Deus está aqui!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Rei está aqui! O Rei está aqui! Aleluia, Deus está aqui!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3</a:t>
            </a:r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 me conquistastes, rendido estou E o mesmo não serei, estás aqui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Vivo pra adorar-te, e dar-te toda glória E o mesmo não serei, estás aqui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Rei Está Aqui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Rei Está Aqui</dc:title>
  <dc:creator>mary</dc:creator>
  <cp:lastModifiedBy>mary</cp:lastModifiedBy>
  <cp:revision>9</cp:revision>
  <dcterms:created xsi:type="dcterms:W3CDTF">2018-03-29T18:51:14Z</dcterms:created>
  <dcterms:modified xsi:type="dcterms:W3CDTF">2018-03-29T23:33:33Z</dcterms:modified>
</cp:coreProperties>
</file>