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2E385-CDB9-4D68-B57E-8AEE77EE998F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F9331-4C4C-4E1E-A8A3-439CC54E0F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t the Cros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Cruz by Chris Tom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248472" cy="4046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Na Cruz by Chris Tomlin 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0076"/>
            <a:ext cx="4896544" cy="659735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Há um lugar, onde reina a misericordia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Há um lugar, onde há fluir da sua graça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todo amor que eu encontrar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Nesse lugar, me encherá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PT" sz="1800" b="1" dirty="0" smtClean="0">
                <a:solidFill>
                  <a:srgbClr val="FF0000"/>
                </a:solidFill>
              </a:rPr>
              <a:t>Refrão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Na </a:t>
            </a:r>
            <a:r>
              <a:rPr lang="pt-BR" sz="1800" b="1" dirty="0" smtClean="0">
                <a:solidFill>
                  <a:srgbClr val="FF0000"/>
                </a:solidFill>
              </a:rPr>
              <a:t>cruz, na cruz, </a:t>
            </a:r>
            <a:r>
              <a:rPr lang="pt-BR" sz="1800" b="1" dirty="0" smtClean="0">
                <a:solidFill>
                  <a:srgbClr val="FF0000"/>
                </a:solidFill>
              </a:rPr>
              <a:t>Que </a:t>
            </a:r>
            <a:r>
              <a:rPr lang="pt-BR" sz="1800" b="1" dirty="0" smtClean="0">
                <a:solidFill>
                  <a:srgbClr val="FF0000"/>
                </a:solidFill>
              </a:rPr>
              <a:t>eu me entrego a TI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Devo tudo a ti, devo tudo a ti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Onde o seu sangue minhas vestes lavou,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Devo tudo a ti, devo tudo a </a:t>
            </a:r>
            <a:r>
              <a:rPr lang="pt-BR" sz="1800" b="1" dirty="0" smtClean="0">
                <a:solidFill>
                  <a:srgbClr val="FF0000"/>
                </a:solidFill>
              </a:rPr>
              <a:t>ti Jesus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Há um lugar, onde a vergonha limpa está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meu coração encontra paz e perdão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todo amor que eu encontrar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Nesse lugar, me encherá</a:t>
            </a:r>
          </a:p>
          <a:p>
            <a:pPr algn="l"/>
            <a:endParaRPr lang="pt-PT" sz="1800" b="1" dirty="0" smtClean="0">
              <a:solidFill>
                <a:schemeClr val="tx1"/>
              </a:solidFill>
            </a:endParaRPr>
          </a:p>
          <a:p>
            <a:pPr algn="l"/>
            <a:r>
              <a:rPr lang="pt-PT" sz="1800" b="1" dirty="0" smtClean="0">
                <a:solidFill>
                  <a:schemeClr val="tx1"/>
                </a:solidFill>
              </a:rPr>
              <a:t>Ponte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Aqui tua esperança </a:t>
            </a:r>
            <a:r>
              <a:rPr lang="pt-BR" sz="1800" b="1" dirty="0" smtClean="0">
                <a:solidFill>
                  <a:schemeClr val="tx1"/>
                </a:solidFill>
              </a:rPr>
              <a:t>está  Aqui </a:t>
            </a:r>
            <a:r>
              <a:rPr lang="pt-BR" sz="1800" b="1" dirty="0" smtClean="0">
                <a:solidFill>
                  <a:schemeClr val="tx1"/>
                </a:solidFill>
              </a:rPr>
              <a:t>no santo lugar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Eu me </a:t>
            </a:r>
            <a:r>
              <a:rPr lang="pt-BR" sz="1800" b="1" dirty="0" smtClean="0">
                <a:solidFill>
                  <a:schemeClr val="tx1"/>
                </a:solidFill>
              </a:rPr>
              <a:t>prostro Eu </a:t>
            </a:r>
            <a:r>
              <a:rPr lang="pt-BR" sz="1800" b="1" dirty="0" smtClean="0">
                <a:solidFill>
                  <a:schemeClr val="tx1"/>
                </a:solidFill>
              </a:rPr>
              <a:t>me </a:t>
            </a:r>
            <a:r>
              <a:rPr lang="pt-BR" sz="1800" b="1" dirty="0" smtClean="0">
                <a:solidFill>
                  <a:schemeClr val="tx1"/>
                </a:solidFill>
              </a:rPr>
              <a:t>prostro Aqui </a:t>
            </a:r>
            <a:r>
              <a:rPr lang="pt-BR" sz="1800" b="1" dirty="0" smtClean="0">
                <a:solidFill>
                  <a:schemeClr val="tx1"/>
                </a:solidFill>
              </a:rPr>
              <a:t>me salvou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Aqui rendido </a:t>
            </a:r>
            <a:r>
              <a:rPr lang="pt-BR" sz="1800" b="1" dirty="0" smtClean="0">
                <a:solidFill>
                  <a:schemeClr val="tx1"/>
                </a:solidFill>
              </a:rPr>
              <a:t>estou Eu </a:t>
            </a:r>
            <a:r>
              <a:rPr lang="pt-BR" sz="1800" b="1" dirty="0" smtClean="0">
                <a:solidFill>
                  <a:schemeClr val="tx1"/>
                </a:solidFill>
              </a:rPr>
              <a:t>me </a:t>
            </a:r>
            <a:r>
              <a:rPr lang="pt-BR" sz="1800" b="1" dirty="0" smtClean="0">
                <a:solidFill>
                  <a:schemeClr val="tx1"/>
                </a:solidFill>
              </a:rPr>
              <a:t>prostro Eu </a:t>
            </a:r>
            <a:r>
              <a:rPr lang="pt-BR" sz="1800" b="1" dirty="0" smtClean="0">
                <a:solidFill>
                  <a:schemeClr val="tx1"/>
                </a:solidFill>
              </a:rPr>
              <a:t>me prostro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Cruz by Chris Tomlin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Cruz</dc:title>
  <dc:creator>mary</dc:creator>
  <cp:lastModifiedBy>mary</cp:lastModifiedBy>
  <cp:revision>6</cp:revision>
  <dcterms:created xsi:type="dcterms:W3CDTF">2018-03-25T19:59:54Z</dcterms:created>
  <dcterms:modified xsi:type="dcterms:W3CDTF">2018-03-26T16:11:51Z</dcterms:modified>
</cp:coreProperties>
</file>