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95CCD-4607-45BB-BD43-142B5B8BA5A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AF2AA-3629-4D7C-8443-7AF36968D8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 Satisfy My Soul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 Satisfaces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176464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 </a:t>
            </a:r>
            <a:r>
              <a:rPr lang="en-US" b="1" dirty="0" err="1" smtClean="0"/>
              <a:t>Satisfaces</a:t>
            </a:r>
            <a:r>
              <a:rPr lang="en-US" b="1" dirty="0" smtClean="0"/>
              <a:t> Dios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4968552" cy="6048672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Refrain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Me </a:t>
            </a:r>
            <a:r>
              <a:rPr lang="en-US" sz="2000" b="1" dirty="0" err="1" smtClean="0">
                <a:solidFill>
                  <a:srgbClr val="FF0000"/>
                </a:solidFill>
              </a:rPr>
              <a:t>satisfaces</a:t>
            </a:r>
            <a:r>
              <a:rPr lang="en-US" sz="2000" b="1" dirty="0" smtClean="0">
                <a:solidFill>
                  <a:srgbClr val="FF0000"/>
                </a:solidFill>
              </a:rPr>
              <a:t> Dios  Me </a:t>
            </a:r>
            <a:r>
              <a:rPr lang="en-US" sz="2000" b="1" dirty="0" err="1" smtClean="0">
                <a:solidFill>
                  <a:srgbClr val="FF0000"/>
                </a:solidFill>
              </a:rPr>
              <a:t>satisfaces</a:t>
            </a:r>
            <a:r>
              <a:rPr lang="en-US" sz="2000" b="1" dirty="0" smtClean="0">
                <a:solidFill>
                  <a:srgbClr val="FF0000"/>
                </a:solidFill>
              </a:rPr>
              <a:t> Dios                Me </a:t>
            </a:r>
            <a:r>
              <a:rPr lang="en-US" sz="2000" b="1" dirty="0" err="1" smtClean="0">
                <a:solidFill>
                  <a:srgbClr val="FF0000"/>
                </a:solidFill>
              </a:rPr>
              <a:t>satisfaces</a:t>
            </a:r>
            <a:r>
              <a:rPr lang="en-US" sz="2000" b="1" dirty="0" smtClean="0">
                <a:solidFill>
                  <a:srgbClr val="FF0000"/>
                </a:solidFill>
              </a:rPr>
              <a:t> Dios  </a:t>
            </a:r>
            <a:r>
              <a:rPr lang="es-ES" sz="2000" b="1" dirty="0" smtClean="0">
                <a:solidFill>
                  <a:srgbClr val="FF0000"/>
                </a:solidFill>
              </a:rPr>
              <a:t>Con Tu amor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haces cantar así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alas volar a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 cuando pensé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iba a caer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Tomaste mi oscuridad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Tu luz me haces brillar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 cuando pensé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"Ya la noche venció“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                                                                        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Aleluya, bello haces todo Dios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Aleluya, las pruebas muestran que hay amor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Aleluya, cambias mi llanto en gozo   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 Satisfaces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satisfaces Dios</dc:title>
  <dc:creator>mary</dc:creator>
  <cp:lastModifiedBy>mary</cp:lastModifiedBy>
  <cp:revision>7</cp:revision>
  <dcterms:created xsi:type="dcterms:W3CDTF">2018-03-24T16:32:19Z</dcterms:created>
  <dcterms:modified xsi:type="dcterms:W3CDTF">2018-03-24T20:41:03Z</dcterms:modified>
</cp:coreProperties>
</file>