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B2FD-D720-4953-94AA-62B9EB5BE577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4059-FAD1-4888-AE8A-40018BAD3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B2FD-D720-4953-94AA-62B9EB5BE577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4059-FAD1-4888-AE8A-40018BAD3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B2FD-D720-4953-94AA-62B9EB5BE577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4059-FAD1-4888-AE8A-40018BAD3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B2FD-D720-4953-94AA-62B9EB5BE577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4059-FAD1-4888-AE8A-40018BAD3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B2FD-D720-4953-94AA-62B9EB5BE577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4059-FAD1-4888-AE8A-40018BAD3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B2FD-D720-4953-94AA-62B9EB5BE577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4059-FAD1-4888-AE8A-40018BAD3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B2FD-D720-4953-94AA-62B9EB5BE577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4059-FAD1-4888-AE8A-40018BAD3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B2FD-D720-4953-94AA-62B9EB5BE577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4059-FAD1-4888-AE8A-40018BAD3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B2FD-D720-4953-94AA-62B9EB5BE577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4059-FAD1-4888-AE8A-40018BAD3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B2FD-D720-4953-94AA-62B9EB5BE577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4059-FAD1-4888-AE8A-40018BAD3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B2FD-D720-4953-94AA-62B9EB5BE577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4059-FAD1-4888-AE8A-40018BAD3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9B2FD-D720-4953-94AA-62B9EB5BE577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A4059-FAD1-4888-AE8A-40018BAD3D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Ti Me Rin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2232248" cy="332656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 </a:t>
            </a:r>
            <a:r>
              <a:rPr lang="en-US" sz="3600" b="1" dirty="0" smtClean="0"/>
              <a:t>Me </a:t>
            </a:r>
            <a:r>
              <a:rPr lang="en-US" sz="3600" b="1" dirty="0" err="1" smtClean="0"/>
              <a:t>Rindo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4536504" cy="5832648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Ante ti postrado estoy aquí Te rindo mi </a:t>
            </a:r>
            <a:r>
              <a:rPr lang="es-ES" sz="1800" b="1" dirty="0" smtClean="0">
                <a:solidFill>
                  <a:schemeClr val="tx1"/>
                </a:solidFill>
              </a:rPr>
              <a:t>ser,              Te </a:t>
            </a:r>
            <a:r>
              <a:rPr lang="es-ES" sz="1800" b="1" dirty="0" smtClean="0">
                <a:solidFill>
                  <a:schemeClr val="tx1"/>
                </a:solidFill>
              </a:rPr>
              <a:t>rindo mi ser</a:t>
            </a:r>
          </a:p>
          <a:p>
            <a:pPr algn="l"/>
            <a:endParaRPr lang="es-ES" sz="12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Con tu amor atráeme Señor Vengo a tus </a:t>
            </a:r>
            <a:r>
              <a:rPr lang="es-ES" sz="1800" b="1" dirty="0" smtClean="0">
                <a:solidFill>
                  <a:schemeClr val="tx1"/>
                </a:solidFill>
              </a:rPr>
              <a:t>pies, Vengo </a:t>
            </a:r>
            <a:r>
              <a:rPr lang="es-ES" sz="1800" b="1" dirty="0" smtClean="0">
                <a:solidFill>
                  <a:schemeClr val="tx1"/>
                </a:solidFill>
              </a:rPr>
              <a:t>a tus pies A ti me </a:t>
            </a:r>
            <a:r>
              <a:rPr lang="es-ES" sz="1800" b="1" dirty="0" err="1" smtClean="0">
                <a:solidFill>
                  <a:schemeClr val="tx1"/>
                </a:solidFill>
              </a:rPr>
              <a:t>rind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2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Lléname, de gracia </a:t>
            </a:r>
            <a:r>
              <a:rPr lang="es-ES" sz="1800" b="1" dirty="0" smtClean="0">
                <a:solidFill>
                  <a:schemeClr val="tx1"/>
                </a:solidFill>
              </a:rPr>
              <a:t>inúndame                             Sacia </a:t>
            </a:r>
            <a:r>
              <a:rPr lang="es-ES" sz="1800" b="1" dirty="0" smtClean="0">
                <a:solidFill>
                  <a:schemeClr val="tx1"/>
                </a:solidFill>
              </a:rPr>
              <a:t>mi ser Sacia mi ser</a:t>
            </a:r>
          </a:p>
          <a:p>
            <a:pPr algn="l"/>
            <a:endParaRPr lang="es-ES" sz="12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Mi corazón levanta un </a:t>
            </a:r>
            <a:r>
              <a:rPr lang="es-ES" sz="1800" b="1" dirty="0" smtClean="0">
                <a:solidFill>
                  <a:schemeClr val="tx1"/>
                </a:solidFill>
              </a:rPr>
              <a:t>clamor                             Háblame </a:t>
            </a:r>
            <a:r>
              <a:rPr lang="es-ES" sz="1800" b="1" dirty="0" smtClean="0">
                <a:solidFill>
                  <a:schemeClr val="tx1"/>
                </a:solidFill>
              </a:rPr>
              <a:t>Dios, Háblame Dios.</a:t>
            </a:r>
          </a:p>
          <a:p>
            <a:pPr algn="l"/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  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</a:t>
            </a:r>
            <a:r>
              <a:rPr lang="es-ES" sz="1800" b="1" dirty="0" smtClean="0">
                <a:solidFill>
                  <a:srgbClr val="FF0000"/>
                </a:solidFill>
              </a:rPr>
              <a:t>A ti me rindo, a ti me </a:t>
            </a:r>
            <a:r>
              <a:rPr lang="es-ES" sz="1800" b="1" dirty="0" smtClean="0">
                <a:solidFill>
                  <a:srgbClr val="FF0000"/>
                </a:solidFill>
              </a:rPr>
              <a:t>rindo                                           Te </a:t>
            </a:r>
            <a:r>
              <a:rPr lang="es-ES" sz="1800" b="1" dirty="0" smtClean="0">
                <a:solidFill>
                  <a:srgbClr val="FF0000"/>
                </a:solidFill>
              </a:rPr>
              <a:t>quiero conocer, Más de ti conocer.(x2)</a:t>
            </a:r>
          </a:p>
          <a:p>
            <a:pPr algn="l"/>
            <a:endParaRPr lang="es-E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                                                                      </a:t>
            </a:r>
            <a:r>
              <a:rPr lang="es-ES" sz="1800" b="1" dirty="0" smtClean="0">
                <a:solidFill>
                  <a:schemeClr val="tx1"/>
                </a:solidFill>
              </a:rPr>
              <a:t>Con tu aliento Dios sopla en mi </a:t>
            </a:r>
            <a:r>
              <a:rPr lang="es-ES" sz="1800" b="1" dirty="0" smtClean="0">
                <a:solidFill>
                  <a:schemeClr val="tx1"/>
                </a:solidFill>
              </a:rPr>
              <a:t>interior Cumple </a:t>
            </a:r>
            <a:r>
              <a:rPr lang="es-ES" sz="1800" b="1" dirty="0" smtClean="0">
                <a:solidFill>
                  <a:schemeClr val="tx1"/>
                </a:solidFill>
              </a:rPr>
              <a:t>Señor tu voluntad en </a:t>
            </a:r>
            <a:r>
              <a:rPr lang="es-ES" sz="1800" b="1" dirty="0" smtClean="0">
                <a:solidFill>
                  <a:schemeClr val="tx1"/>
                </a:solidFill>
              </a:rPr>
              <a:t>mí                          Con </a:t>
            </a:r>
            <a:r>
              <a:rPr lang="es-ES" sz="1800" b="1" dirty="0" smtClean="0">
                <a:solidFill>
                  <a:schemeClr val="tx1"/>
                </a:solidFill>
              </a:rPr>
              <a:t>tu gran poder muévete en mi </a:t>
            </a:r>
            <a:r>
              <a:rPr lang="es-ES" sz="1800" b="1" dirty="0" smtClean="0">
                <a:solidFill>
                  <a:schemeClr val="tx1"/>
                </a:solidFill>
              </a:rPr>
              <a:t>ser                   Cumple </a:t>
            </a:r>
            <a:r>
              <a:rPr lang="es-ES" sz="1800" b="1" dirty="0" smtClean="0">
                <a:solidFill>
                  <a:schemeClr val="tx1"/>
                </a:solidFill>
              </a:rPr>
              <a:t>señor tu voluntad en mí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107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Me Rindo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Ti Me Rindo</dc:title>
  <dc:creator>mary</dc:creator>
  <cp:lastModifiedBy>mary</cp:lastModifiedBy>
  <cp:revision>7</cp:revision>
  <dcterms:created xsi:type="dcterms:W3CDTF">2018-03-30T14:09:35Z</dcterms:created>
  <dcterms:modified xsi:type="dcterms:W3CDTF">2018-03-30T16:30:29Z</dcterms:modified>
</cp:coreProperties>
</file>