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FB94C-517D-4D78-9C54-8DD820641A67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41557-BD77-4577-8AFA-EB0F996DEF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ill me up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léname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332656"/>
            <a:ext cx="3024336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Lléname</a:t>
            </a:r>
            <a:r>
              <a:rPr lang="en-US" b="1" dirty="0" smtClean="0"/>
              <a:t> Dios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3312368" cy="453650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provees el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fuego             El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sacrificio yo seré 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Tú provees el espíritu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Y yo abriré mi interior</a:t>
            </a:r>
            <a:br>
              <a:rPr lang="es-ES" b="1" dirty="0" smtClean="0">
                <a:solidFill>
                  <a:schemeClr val="tx1"/>
                </a:solidFill>
              </a:rPr>
            </a:br>
            <a:endParaRPr lang="es-ES" b="1" dirty="0" smtClean="0">
              <a:solidFill>
                <a:schemeClr val="tx1"/>
              </a:solidFill>
            </a:endParaRP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</a:t>
            </a:r>
            <a:r>
              <a:rPr lang="es-ES" b="1" dirty="0" smtClean="0">
                <a:solidFill>
                  <a:srgbClr val="FF0000"/>
                </a:solidFill>
              </a:rPr>
              <a:t>oro</a:t>
            </a: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Lléname Dios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Lléname Dios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Lléname Dios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Lléname </a:t>
            </a:r>
            <a:endParaRPr lang="es-ES" b="1" dirty="0" smtClean="0">
              <a:solidFill>
                <a:srgbClr val="FF0000"/>
              </a:solidFill>
            </a:endParaRP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Amor de Dios Lléname hoy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Cubre todo </a:t>
            </a:r>
            <a:r>
              <a:rPr lang="es-ES" b="1" dirty="0" smtClean="0">
                <a:solidFill>
                  <a:schemeClr val="tx1"/>
                </a:solidFill>
              </a:rPr>
              <a:t>mi </a:t>
            </a:r>
            <a:r>
              <a:rPr lang="es-ES" b="1" dirty="0" smtClean="0">
                <a:solidFill>
                  <a:schemeClr val="tx1"/>
                </a:solidFill>
              </a:rPr>
              <a:t>interior         </a:t>
            </a:r>
            <a:endParaRPr lang="es-E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Lléname Dios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Lléname Dios</dc:title>
  <dc:creator>mary</dc:creator>
  <cp:lastModifiedBy>mary</cp:lastModifiedBy>
  <cp:revision>9</cp:revision>
  <dcterms:created xsi:type="dcterms:W3CDTF">2018-03-23T03:46:00Z</dcterms:created>
  <dcterms:modified xsi:type="dcterms:W3CDTF">2018-03-24T15:45:23Z</dcterms:modified>
</cp:coreProperties>
</file>