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A068F-AB89-49C0-A0B9-92166BD5C234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BA38-2325-47DE-9760-4302798CA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A068F-AB89-49C0-A0B9-92166BD5C234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BA38-2325-47DE-9760-4302798CA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A068F-AB89-49C0-A0B9-92166BD5C234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BA38-2325-47DE-9760-4302798CA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A068F-AB89-49C0-A0B9-92166BD5C234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BA38-2325-47DE-9760-4302798CA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A068F-AB89-49C0-A0B9-92166BD5C234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BA38-2325-47DE-9760-4302798CA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A068F-AB89-49C0-A0B9-92166BD5C234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BA38-2325-47DE-9760-4302798CA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A068F-AB89-49C0-A0B9-92166BD5C234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BA38-2325-47DE-9760-4302798CA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A068F-AB89-49C0-A0B9-92166BD5C234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BA38-2325-47DE-9760-4302798CA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A068F-AB89-49C0-A0B9-92166BD5C234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BA38-2325-47DE-9760-4302798CA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A068F-AB89-49C0-A0B9-92166BD5C234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BA38-2325-47DE-9760-4302798CA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A068F-AB89-49C0-A0B9-92166BD5C234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BA38-2325-47DE-9760-4302798CA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A068F-AB89-49C0-A0B9-92166BD5C234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1BA38-2325-47DE-9760-4302798CAB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d me to the Cros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ad me to the Cro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0"/>
            <a:ext cx="46482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Lead me to the Cross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85800"/>
            <a:ext cx="5638800" cy="6019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Savior I come quiet my soul  Remember redemption's hill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Where Your blood was spilled For my ransom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Pre-Chorus                                                                                   Everything </a:t>
            </a:r>
            <a:r>
              <a:rPr lang="en-US" sz="1800" b="1" dirty="0" smtClean="0">
                <a:solidFill>
                  <a:srgbClr val="FF0000"/>
                </a:solidFill>
              </a:rPr>
              <a:t>I once held dear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count it all as loss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                                                                                            </a:t>
            </a:r>
            <a:r>
              <a:rPr lang="en-US" sz="1800" b="1" dirty="0" smtClean="0">
                <a:solidFill>
                  <a:srgbClr val="FF0000"/>
                </a:solidFill>
              </a:rPr>
              <a:t>Lead </a:t>
            </a:r>
            <a:r>
              <a:rPr lang="en-US" sz="1800" b="1" dirty="0" smtClean="0">
                <a:solidFill>
                  <a:srgbClr val="FF0000"/>
                </a:solidFill>
              </a:rPr>
              <a:t>me to the cross Where Your love poured out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Bring me to my knees Lord I lay me down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Rid me of myself I belong to You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Lead me, lead me to the cross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You were as I Tempted and trialed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Human The word became flesh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Bore my sin and death Now you're risen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Everything I once held dear I count it all as loss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Bridge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To your heart To your heart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Lead me to your heart Lead me to your heart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14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Lead me to the Cross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 me to the Cross</dc:title>
  <dc:creator>user</dc:creator>
  <cp:lastModifiedBy>mary</cp:lastModifiedBy>
  <cp:revision>11</cp:revision>
  <dcterms:created xsi:type="dcterms:W3CDTF">2016-07-21T17:24:23Z</dcterms:created>
  <dcterms:modified xsi:type="dcterms:W3CDTF">2018-03-02T01:14:59Z</dcterms:modified>
</cp:coreProperties>
</file>