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892C-677B-4451-AA7B-A1C933F9272A}" type="datetimeFigureOut">
              <a:rPr lang="en-US" smtClean="0"/>
              <a:pPr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366CC-AEFB-43B3-BA1E-0D9BA1C9167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King is Her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328057" y="1412776"/>
            <a:ext cx="7815943" cy="5184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 Roi est l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0"/>
            <a:ext cx="273630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 </a:t>
            </a:r>
            <a:r>
              <a:rPr lang="en-US" b="1" dirty="0" err="1" smtClean="0"/>
              <a:t>Roi</a:t>
            </a:r>
            <a:r>
              <a:rPr lang="en-US" b="1" dirty="0" smtClean="0"/>
              <a:t> </a:t>
            </a:r>
            <a:r>
              <a:rPr lang="en-US" b="1" dirty="0" err="1" smtClean="0"/>
              <a:t>est</a:t>
            </a:r>
            <a:r>
              <a:rPr lang="en-US" b="1" dirty="0" smtClean="0"/>
              <a:t> </a:t>
            </a:r>
            <a:r>
              <a:rPr lang="en-US" b="1" dirty="0" err="1" smtClean="0"/>
              <a:t>là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5580112" cy="6048672"/>
          </a:xfrm>
        </p:spPr>
        <p:txBody>
          <a:bodyPr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est là, Le roi est là   Et  il vit, il vit en moi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roi est là, Le roi est là   Son amour n'aura  pas  de fin(x2)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Chœur </a:t>
            </a:r>
            <a:r>
              <a:rPr lang="fr-FR" sz="1600" b="1" dirty="0" smtClean="0">
                <a:solidFill>
                  <a:srgbClr val="FF0000"/>
                </a:solidFill>
              </a:rPr>
              <a:t>1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Nous  louons,  adorons  Elevons ton saint nom      </a:t>
            </a:r>
            <a:r>
              <a:rPr lang="fr-FR" sz="1600" b="1" dirty="0" smtClean="0">
                <a:solidFill>
                  <a:srgbClr val="FF0000"/>
                </a:solidFill>
              </a:rPr>
              <a:t>                        </a:t>
            </a:r>
            <a:r>
              <a:rPr lang="fr-FR" sz="1600" b="1" dirty="0" smtClean="0">
                <a:solidFill>
                  <a:srgbClr val="FF0000"/>
                </a:solidFill>
              </a:rPr>
              <a:t>Dans la joie, car le Roi est  là                                      </a:t>
            </a:r>
            <a:r>
              <a:rPr lang="fr-FR" sz="1600" b="1" dirty="0" smtClean="0">
                <a:solidFill>
                  <a:srgbClr val="FF0000"/>
                </a:solidFill>
              </a:rPr>
              <a:t>                      Nous  </a:t>
            </a:r>
            <a:r>
              <a:rPr lang="fr-FR" sz="1600" b="1" dirty="0" smtClean="0">
                <a:solidFill>
                  <a:srgbClr val="FF0000"/>
                </a:solidFill>
              </a:rPr>
              <a:t>voulons  proclamer  Que les  cieux  sont  ouvert      </a:t>
            </a:r>
            <a:r>
              <a:rPr lang="fr-FR" sz="1600" b="1" dirty="0" smtClean="0">
                <a:solidFill>
                  <a:srgbClr val="FF0000"/>
                </a:solidFill>
              </a:rPr>
              <a:t>       </a:t>
            </a:r>
            <a:r>
              <a:rPr lang="fr-FR" sz="1600" b="1" dirty="0" smtClean="0">
                <a:solidFill>
                  <a:srgbClr val="FF0000"/>
                </a:solidFill>
              </a:rPr>
              <a:t>Dans la joie, car le Roi est là 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es là Tu es là  En puissance et  majesté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Tu es là Tu es là Tous les cœurs  sont  libérés </a:t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Chœur </a:t>
            </a:r>
            <a:r>
              <a:rPr lang="fr-FR" sz="1600" b="1" dirty="0" smtClean="0">
                <a:solidFill>
                  <a:srgbClr val="FF0000"/>
                </a:solidFill>
              </a:rPr>
              <a:t>2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Le Roi est là, le Roi est là  </a:t>
            </a:r>
            <a:r>
              <a:rPr lang="fr-FR" sz="1600" b="1" dirty="0" err="1" smtClean="0">
                <a:solidFill>
                  <a:srgbClr val="FF0000"/>
                </a:solidFill>
              </a:rPr>
              <a:t>Allelujah</a:t>
            </a:r>
            <a:r>
              <a:rPr lang="fr-FR" sz="1600" b="1" dirty="0" smtClean="0">
                <a:solidFill>
                  <a:srgbClr val="FF0000"/>
                </a:solidFill>
              </a:rPr>
              <a:t>, Dieu  est  là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Le Roi est là, le Roi est là  </a:t>
            </a:r>
            <a:r>
              <a:rPr lang="fr-FR" sz="1600" b="1" dirty="0" err="1" smtClean="0">
                <a:solidFill>
                  <a:srgbClr val="FF0000"/>
                </a:solidFill>
              </a:rPr>
              <a:t>Allelujah</a:t>
            </a:r>
            <a:r>
              <a:rPr lang="fr-FR" sz="1600" b="1" dirty="0" smtClean="0">
                <a:solidFill>
                  <a:srgbClr val="FF0000"/>
                </a:solidFill>
              </a:rPr>
              <a:t>, Dieu  est là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/>
            </a:r>
            <a:br>
              <a:rPr lang="fr-FR" sz="1600" b="1" dirty="0" smtClean="0">
                <a:solidFill>
                  <a:srgbClr val="FF0000"/>
                </a:solidFill>
              </a:rPr>
            </a:b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Chœur </a:t>
            </a:r>
            <a:r>
              <a:rPr lang="fr-FR" sz="1600" b="1" dirty="0" smtClean="0">
                <a:solidFill>
                  <a:srgbClr val="FF0000"/>
                </a:solidFill>
              </a:rPr>
              <a:t>3</a:t>
            </a:r>
            <a:br>
              <a:rPr lang="fr-FR" sz="1600" b="1" dirty="0" smtClean="0">
                <a:solidFill>
                  <a:srgbClr val="FF0000"/>
                </a:solidFill>
              </a:rPr>
            </a:br>
            <a:r>
              <a:rPr lang="fr-FR" sz="1600" b="1" dirty="0" smtClean="0">
                <a:solidFill>
                  <a:srgbClr val="FF0000"/>
                </a:solidFill>
              </a:rPr>
              <a:t>Nous  voici  à  tes  pieds  Tu as saisi nos  cœurs             </a:t>
            </a:r>
            <a:r>
              <a:rPr lang="fr-FR" sz="1600" b="1" dirty="0" smtClean="0">
                <a:solidFill>
                  <a:srgbClr val="FF0000"/>
                </a:solidFill>
              </a:rPr>
              <a:t>                   Nous  </a:t>
            </a:r>
            <a:r>
              <a:rPr lang="fr-FR" sz="1600" b="1" dirty="0" smtClean="0">
                <a:solidFill>
                  <a:srgbClr val="FF0000"/>
                </a:solidFill>
              </a:rPr>
              <a:t>sommes   transformés  Car tu es  là  Vivants pour te louer </a:t>
            </a:r>
            <a:r>
              <a:rPr lang="fr-FR" sz="1600" b="1" dirty="0" smtClean="0">
                <a:solidFill>
                  <a:srgbClr val="FF0000"/>
                </a:solidFill>
              </a:rPr>
              <a:t>Pour  </a:t>
            </a:r>
            <a:r>
              <a:rPr lang="fr-FR" sz="1600" b="1" dirty="0" smtClean="0">
                <a:solidFill>
                  <a:srgbClr val="FF0000"/>
                </a:solidFill>
              </a:rPr>
              <a:t>célébrer  ta  gloire                                              </a:t>
            </a:r>
            <a:r>
              <a:rPr lang="fr-FR" sz="1600" b="1" dirty="0" smtClean="0">
                <a:solidFill>
                  <a:srgbClr val="FF0000"/>
                </a:solidFill>
              </a:rPr>
              <a:t>                           </a:t>
            </a:r>
            <a:r>
              <a:rPr lang="fr-FR" sz="1600" b="1" dirty="0" smtClean="0">
                <a:solidFill>
                  <a:srgbClr val="FF0000"/>
                </a:solidFill>
              </a:rPr>
              <a:t>Nous  sommes   transformés  Car tu es  là (x2)           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37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 Roi est là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Roi est là</dc:title>
  <dc:creator>mary</dc:creator>
  <cp:lastModifiedBy>mary</cp:lastModifiedBy>
  <cp:revision>9</cp:revision>
  <dcterms:created xsi:type="dcterms:W3CDTF">2018-03-29T19:27:52Z</dcterms:created>
  <dcterms:modified xsi:type="dcterms:W3CDTF">2018-03-29T23:11:18Z</dcterms:modified>
</cp:coreProperties>
</file>