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37978-7022-41AF-9574-5079BE23779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3816F-3FA7-41F5-8D00-D8F7E2083D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holy city (Jerusalem)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città santa (Gerusalemm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408712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 </a:t>
            </a:r>
            <a:r>
              <a:rPr lang="en-US" b="1" dirty="0" err="1" smtClean="0"/>
              <a:t>città</a:t>
            </a:r>
            <a:r>
              <a:rPr lang="en-US" b="1" dirty="0" smtClean="0"/>
              <a:t> </a:t>
            </a:r>
            <a:r>
              <a:rPr lang="en-US" b="1" dirty="0" err="1" smtClean="0"/>
              <a:t>santa</a:t>
            </a:r>
            <a:r>
              <a:rPr lang="en-US" b="1" dirty="0" smtClean="0"/>
              <a:t> (</a:t>
            </a:r>
            <a:r>
              <a:rPr lang="en-US" b="1" dirty="0" err="1" smtClean="0"/>
              <a:t>Gerusalemme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4896544" cy="5832648"/>
          </a:xfrm>
        </p:spPr>
        <p:txBody>
          <a:bodyPr>
            <a:noAutofit/>
          </a:bodyPr>
          <a:lstStyle/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Un Sogno si celeste Mi venne nel dormir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Ed ecco che gerusalem Io vidi comparir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Udii dei bei fanciulli Col canto giubilar</a:t>
            </a:r>
          </a:p>
          <a:p>
            <a:pPr algn="l"/>
            <a:r>
              <a:rPr lang="it-IT" sz="1400" b="1" u="sng" dirty="0" smtClean="0">
                <a:solidFill>
                  <a:schemeClr val="tx1"/>
                </a:solidFill>
              </a:rPr>
              <a:t>Sembrava il santo coro dal cielo risuonar(x2)</a:t>
            </a:r>
          </a:p>
          <a:p>
            <a:pPr algn="l"/>
            <a:endParaRPr lang="it-IT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</a:t>
            </a:r>
            <a:r>
              <a:rPr lang="it-IT" sz="1400" b="1" dirty="0" smtClean="0">
                <a:solidFill>
                  <a:srgbClr val="FF0000"/>
                </a:solidFill>
              </a:rPr>
              <a:t>Gerusalem, Gerusalem Canta al tuo santo il Re!</a:t>
            </a: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Osanna all'eterno, Osanna al tuo dolce Re!</a:t>
            </a:r>
          </a:p>
          <a:p>
            <a:pPr algn="l"/>
            <a:endParaRPr lang="it-IT" sz="14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E poi il mio si cambio Fini' quel bel cantar!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L'osanna del fanciulli Fu‘ Fatta racquetar!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Nel cielo il sole si fe' oscur La terra allor tremo!</a:t>
            </a:r>
          </a:p>
          <a:p>
            <a:pPr algn="l"/>
            <a:r>
              <a:rPr lang="it-IT" sz="1400" b="1" u="sng" dirty="0" smtClean="0">
                <a:solidFill>
                  <a:schemeClr val="tx1"/>
                </a:solidFill>
              </a:rPr>
              <a:t>E l'ombra di una croce sul monte si levo'!(x2)</a:t>
            </a:r>
          </a:p>
          <a:p>
            <a:pPr algn="l"/>
            <a:endParaRPr lang="it-IT" sz="14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La scena allora poi si cambio  La terra risplende'!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la santa bella citta dal cielo discende L'agnello e' il suo luminar 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Il padre il suo splendor! Le porte sempre aperte 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Le strade tutte d'or Del sole luna e stelle Bisogno non avra'!          </a:t>
            </a:r>
            <a:r>
              <a:rPr lang="it-IT" sz="1400" b="1" u="sng" dirty="0" smtClean="0">
                <a:solidFill>
                  <a:schemeClr val="tx1"/>
                </a:solidFill>
              </a:rPr>
              <a:t>Io vidi la gerusalem in tutta sua belta‘(x2)</a:t>
            </a:r>
          </a:p>
          <a:p>
            <a:pPr algn="l"/>
            <a:endParaRPr lang="it-IT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Last Chorus                                                                                         </a:t>
            </a:r>
            <a:r>
              <a:rPr lang="it-IT" sz="1400" b="1" dirty="0" smtClean="0">
                <a:solidFill>
                  <a:srgbClr val="FF0000"/>
                </a:solidFill>
              </a:rPr>
              <a:t>Gerusalem, Gerusalem Canta al tuo santo il Re!</a:t>
            </a:r>
          </a:p>
          <a:p>
            <a:pPr algn="l"/>
            <a:r>
              <a:rPr lang="it-IT" sz="1400" b="1" u="sng" dirty="0" smtClean="0">
                <a:solidFill>
                  <a:srgbClr val="FF0000"/>
                </a:solidFill>
              </a:rPr>
              <a:t>Osanna all'eterno Osanna al tuo dolce Re!(x2)</a:t>
            </a:r>
            <a:endParaRPr lang="en-US" sz="14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180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città santa (Gerusalemme)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città santa (Gerusalemme)</dc:title>
  <dc:creator>mary</dc:creator>
  <cp:lastModifiedBy>mary</cp:lastModifiedBy>
  <cp:revision>4</cp:revision>
  <dcterms:created xsi:type="dcterms:W3CDTF">2018-03-19T16:23:02Z</dcterms:created>
  <dcterms:modified xsi:type="dcterms:W3CDTF">2018-03-19T19:06:16Z</dcterms:modified>
</cp:coreProperties>
</file>