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9B7B4-941B-4788-AFBF-128A5EDC540B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D9AC-FCB9-4EEE-95CC-607A928924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holy city (Jerusalem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Ciudad S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240360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La Ciudad Santa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4104456" cy="6525344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Anoche tuve un sueño Sublime, arrobador: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Miraba yo a Jerusalén  Y al cielo en su esplendor.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Oí cantar a niños un coro sin igual, </a:t>
            </a:r>
          </a:p>
          <a:p>
            <a:pPr algn="l"/>
            <a:r>
              <a:rPr lang="es-ES" sz="1400" b="1" u="sng" dirty="0" smtClean="0">
                <a:solidFill>
                  <a:schemeClr val="tx1"/>
                </a:solidFill>
              </a:rPr>
              <a:t>En tanto se escuchaba un antema angelical.(x2)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Jerusalén, Jerusalén, prorrumpe en voz triunfal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¡Hosanna en las alturas! ¡Hosanna al Señor tu Rey!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luego el sueño se cambió y una quietud reinó: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Callaron las hosannas Y el infantil clamor;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Tras misterioso manto el sol veló allí,</a:t>
            </a:r>
          </a:p>
          <a:p>
            <a:pPr algn="l"/>
            <a:r>
              <a:rPr lang="es-ES" sz="1400" b="1" u="sng" dirty="0" smtClean="0">
                <a:solidFill>
                  <a:schemeClr val="tx1"/>
                </a:solidFill>
              </a:rPr>
              <a:t>La sombra de una cruz en el calvario apareció(x2)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Jerusalén, Jerusalén, prorrumpe en voz triunfal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¡Hosanna en las alturas! ¡Hosanna al Señor tu Rey!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un nuevo cuadro contemplé, Prodigio fue sin par;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vi la ciudad santa junto al divino mar,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Dios la alumbraba con su luz sus puertas de oro vi,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Y quien deseaba en ella entrar cabida hallaba allí,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Estrellas luna y astro rey perdieron su fulgor</a:t>
            </a:r>
          </a:p>
          <a:p>
            <a:pPr algn="l"/>
            <a:r>
              <a:rPr lang="es-ES" sz="1400" b="1" u="sng" dirty="0" smtClean="0">
                <a:solidFill>
                  <a:schemeClr val="tx1"/>
                </a:solidFill>
              </a:rPr>
              <a:t>Al descender Jerusalén la nueva en su esplendor.(x2)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Jerusalén, Jerusalén, prorrumpe en voz triunfal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¡Hosanna en las alturas! ¡Hosanna al Señor tu Rey!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¡Hosanna en las Alturas!               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209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Ciudad Santa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Ciudad Santa </dc:title>
  <dc:creator>mary</dc:creator>
  <cp:lastModifiedBy>mary</cp:lastModifiedBy>
  <cp:revision>8</cp:revision>
  <dcterms:created xsi:type="dcterms:W3CDTF">2018-03-19T14:08:37Z</dcterms:created>
  <dcterms:modified xsi:type="dcterms:W3CDTF">2018-03-19T19:45:17Z</dcterms:modified>
</cp:coreProperties>
</file>