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1" autoAdjust="0"/>
    <p:restoredTop sz="94681" autoAdjust="0"/>
  </p:normalViewPr>
  <p:slideViewPr>
    <p:cSldViewPr>
      <p:cViewPr varScale="1">
        <p:scale>
          <a:sx n="66" d="100"/>
          <a:sy n="66" d="100"/>
        </p:scale>
        <p:origin x="-180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4E2B91-4DDA-4F18-A1B6-B80E7B13D41C}"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EB391-DED9-4F0B-A095-AB5F9511B04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4E2B91-4DDA-4F18-A1B6-B80E7B13D41C}"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EB391-DED9-4F0B-A095-AB5F9511B04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4E2B91-4DDA-4F18-A1B6-B80E7B13D41C}"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EB391-DED9-4F0B-A095-AB5F9511B04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4E2B91-4DDA-4F18-A1B6-B80E7B13D41C}"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EB391-DED9-4F0B-A095-AB5F9511B04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4E2B91-4DDA-4F18-A1B6-B80E7B13D41C}" type="datetimeFigureOut">
              <a:rPr lang="en-US" smtClean="0"/>
              <a:t>3/15/2018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EB391-DED9-4F0B-A095-AB5F9511B04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4E2B91-4DDA-4F18-A1B6-B80E7B13D41C}"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EB391-DED9-4F0B-A095-AB5F9511B04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4E2B91-4DDA-4F18-A1B6-B80E7B13D41C}" type="datetimeFigureOut">
              <a:rPr lang="en-US" smtClean="0"/>
              <a:t>3/15/2018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5EB391-DED9-4F0B-A095-AB5F9511B04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4E2B91-4DDA-4F18-A1B6-B80E7B13D41C}" type="datetimeFigureOut">
              <a:rPr lang="en-US" smtClean="0"/>
              <a:t>3/15/2018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5EB391-DED9-4F0B-A095-AB5F9511B04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4E2B91-4DDA-4F18-A1B6-B80E7B13D41C}" type="datetimeFigureOut">
              <a:rPr lang="en-US" smtClean="0"/>
              <a:t>3/15/2018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5EB391-DED9-4F0B-A095-AB5F9511B04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4E2B91-4DDA-4F18-A1B6-B80E7B13D41C}"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EB391-DED9-4F0B-A095-AB5F9511B04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4E2B91-4DDA-4F18-A1B6-B80E7B13D41C}" type="datetimeFigureOut">
              <a:rPr lang="en-US" smtClean="0"/>
              <a:t>3/15/2018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EB391-DED9-4F0B-A095-AB5F9511B04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E2B91-4DDA-4F18-A1B6-B80E7B13D41C}" type="datetimeFigureOut">
              <a:rPr lang="en-US" smtClean="0"/>
              <a:t>3/15/2018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EB391-DED9-4F0B-A095-AB5F9511B043}" type="slidenum">
              <a:rPr lang="en-US" smtClean="0"/>
              <a:t>‹#›</a:t>
            </a:fld>
            <a:endParaRPr lang="en-US"/>
          </a:p>
        </p:txBody>
      </p:sp>
      <p:pic>
        <p:nvPicPr>
          <p:cNvPr id="7" name="Picture 6" descr="Days of Elijah1.jpg"/>
          <p:cNvPicPr>
            <a:picLocks noChangeAspect="1"/>
          </p:cNvPicPr>
          <p:nvPr userDrawn="1"/>
        </p:nvPicPr>
        <p:blipFill>
          <a:blip r:embed="rId14" cstate="print">
            <a:lum bright="65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Jours Du Prophète Éli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752" y="1"/>
            <a:ext cx="4464496" cy="404664"/>
          </a:xfrm>
        </p:spPr>
        <p:txBody>
          <a:bodyPr>
            <a:noAutofit/>
          </a:bodyPr>
          <a:lstStyle/>
          <a:p>
            <a:r>
              <a:rPr lang="en-US" sz="3600" b="1" dirty="0" err="1" smtClean="0"/>
              <a:t>Jours</a:t>
            </a:r>
            <a:r>
              <a:rPr lang="en-US" sz="3600" b="1" dirty="0" smtClean="0"/>
              <a:t> Du </a:t>
            </a:r>
            <a:r>
              <a:rPr lang="en-US" sz="3600" b="1" dirty="0" err="1" smtClean="0"/>
              <a:t>Prophète</a:t>
            </a:r>
            <a:r>
              <a:rPr lang="en-US" sz="3600" b="1" dirty="0" smtClean="0"/>
              <a:t> </a:t>
            </a:r>
            <a:r>
              <a:rPr lang="en-US" sz="3600" b="1" dirty="0" err="1" smtClean="0"/>
              <a:t>Élie</a:t>
            </a:r>
            <a:r>
              <a:rPr lang="en-US" sz="3600" b="1" dirty="0" smtClean="0"/>
              <a:t> </a:t>
            </a:r>
            <a:endParaRPr lang="en-US" sz="3600" dirty="0"/>
          </a:p>
        </p:txBody>
      </p:sp>
      <p:sp>
        <p:nvSpPr>
          <p:cNvPr id="3" name="Subtitle 2"/>
          <p:cNvSpPr>
            <a:spLocks noGrp="1"/>
          </p:cNvSpPr>
          <p:nvPr>
            <p:ph type="subTitle" idx="1"/>
          </p:nvPr>
        </p:nvSpPr>
        <p:spPr>
          <a:xfrm>
            <a:off x="539552" y="449288"/>
            <a:ext cx="6624736" cy="6408712"/>
          </a:xfrm>
        </p:spPr>
        <p:txBody>
          <a:bodyPr>
            <a:noAutofit/>
          </a:bodyPr>
          <a:lstStyle/>
          <a:p>
            <a:pPr algn="l"/>
            <a:r>
              <a:rPr lang="fr-FR" sz="1800" b="1" dirty="0" smtClean="0">
                <a:solidFill>
                  <a:schemeClr val="tx1"/>
                </a:solidFill>
              </a:rPr>
              <a:t>En ces jours du prophète Elie </a:t>
            </a:r>
            <a:r>
              <a:rPr lang="fr-FR" sz="1800" b="1" dirty="0" smtClean="0">
                <a:solidFill>
                  <a:schemeClr val="tx1"/>
                </a:solidFill>
              </a:rPr>
              <a:t>Proclamant la parole du Seigneur</a:t>
            </a:r>
            <a:r>
              <a:rPr lang="fr-FR" sz="1800" b="1" dirty="0" smtClean="0">
                <a:solidFill>
                  <a:schemeClr val="tx1"/>
                </a:solidFill>
              </a:rPr>
              <a:t>        Et en ces jours de ton serviteur Moïse  Que la justice soit rétablie, Nous vivons des jours de grands combats                                                De famines, de ténèbres et de guerres                                              Nous sommes la voix qui résonnent dans le désert ;                              Préparez le chemin du Seigneur.   </a:t>
            </a:r>
          </a:p>
          <a:p>
            <a:pPr algn="l"/>
            <a:endParaRPr lang="en-US" altLang="ja-JP" sz="1200" b="1" dirty="0" smtClean="0">
              <a:solidFill>
                <a:srgbClr val="FF0000"/>
              </a:solidFill>
            </a:endParaRPr>
          </a:p>
          <a:p>
            <a:pPr algn="l"/>
            <a:r>
              <a:rPr lang="en-US" altLang="ja-JP" sz="1800" b="1" dirty="0" smtClean="0">
                <a:solidFill>
                  <a:srgbClr val="FF0000"/>
                </a:solidFill>
              </a:rPr>
              <a:t>Chorus                                                                                                              </a:t>
            </a:r>
            <a:r>
              <a:rPr lang="fr-FR" sz="1800" b="1" dirty="0" smtClean="0">
                <a:solidFill>
                  <a:srgbClr val="FF0000"/>
                </a:solidFill>
              </a:rPr>
              <a:t>Voici il vient, monté sur les nuées                                                         Brillant comme le soleil au son de la trompette                                     Elevez vos voix, c’est l’année du jubilé                                                        De la montagne de Sion vient le salut.</a:t>
            </a:r>
          </a:p>
          <a:p>
            <a:pPr algn="l"/>
            <a:endParaRPr lang="fr-FR" sz="1200" b="1" dirty="0" smtClean="0">
              <a:solidFill>
                <a:schemeClr val="tx1"/>
              </a:solidFill>
            </a:endParaRPr>
          </a:p>
          <a:p>
            <a:pPr algn="l"/>
            <a:r>
              <a:rPr lang="fr-FR" sz="1800" b="1" dirty="0" smtClean="0">
                <a:solidFill>
                  <a:schemeClr val="tx1"/>
                </a:solidFill>
              </a:rPr>
              <a:t>En ce jour du Prophète Ezéchiel   Sur des os desséchées croît la chair Et en ces jours de ton serviteur David                                            Reconstruire ton temple de louanges                                                    Ainsi sont les jours de la récolte                                                                   La moisson est blanche dans les champs                                                    Nous sommes les ouvriers de la vigne du Père;                    Proclamant la parole du Seigneur. </a:t>
            </a:r>
          </a:p>
          <a:p>
            <a:pPr algn="l"/>
            <a:endParaRPr lang="en-US" altLang="ja-JP" sz="1200" b="1" dirty="0" smtClean="0">
              <a:solidFill>
                <a:schemeClr val="tx1"/>
              </a:solidFill>
            </a:endParaRPr>
          </a:p>
          <a:p>
            <a:pPr algn="l"/>
            <a:r>
              <a:rPr lang="en-US" altLang="ja-JP" sz="1800" b="1" dirty="0" smtClean="0">
                <a:solidFill>
                  <a:schemeClr val="tx1"/>
                </a:solidFill>
              </a:rPr>
              <a:t>Bridge                                                                                                                </a:t>
            </a:r>
            <a:r>
              <a:rPr lang="fr-FR" sz="1800" b="1" dirty="0" smtClean="0">
                <a:solidFill>
                  <a:schemeClr val="tx1"/>
                </a:solidFill>
              </a:rPr>
              <a:t>Nul  N’est  Comme  Toi  </a:t>
            </a:r>
            <a:r>
              <a:rPr lang="fr-FR" sz="1800" b="1" dirty="0" err="1" smtClean="0">
                <a:solidFill>
                  <a:schemeClr val="tx1"/>
                </a:solidFill>
              </a:rPr>
              <a:t>J</a:t>
            </a:r>
            <a:r>
              <a:rPr lang="fr-FR" sz="1800" b="1" dirty="0" err="1" smtClean="0">
                <a:solidFill>
                  <a:schemeClr val="tx1"/>
                </a:solidFill>
              </a:rPr>
              <a:t>é</a:t>
            </a:r>
            <a:r>
              <a:rPr lang="fr-FR" sz="1800" b="1" dirty="0" err="1" smtClean="0">
                <a:solidFill>
                  <a:schemeClr val="tx1"/>
                </a:solidFill>
              </a:rPr>
              <a:t>hova</a:t>
            </a:r>
            <a:r>
              <a:rPr lang="fr-FR" sz="1800" b="1" dirty="0" smtClean="0">
                <a:solidFill>
                  <a:schemeClr val="tx1"/>
                </a:solidFill>
              </a:rPr>
              <a:t>   </a:t>
            </a:r>
            <a:endParaRPr lang="en-US" sz="1800" b="1"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TotalTime>
  <Words>157</Words>
  <Application>Microsoft Office PowerPoint</Application>
  <PresentationFormat>On-screen Show (4:3)</PresentationFormat>
  <Paragraphs>8</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Jours Du Prophète Élie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JOURS DU PROPHÈTE ÉLIE</dc:title>
  <dc:creator>mary</dc:creator>
  <cp:lastModifiedBy>mary</cp:lastModifiedBy>
  <cp:revision>12</cp:revision>
  <dcterms:created xsi:type="dcterms:W3CDTF">2018-03-15T15:42:10Z</dcterms:created>
  <dcterms:modified xsi:type="dcterms:W3CDTF">2018-03-15T20:27:27Z</dcterms:modified>
</cp:coreProperties>
</file>