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F666-2CEF-4091-9EB5-F7C7315EACA8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58AB-FEFE-4705-A75C-0FCD5445F7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F666-2CEF-4091-9EB5-F7C7315EACA8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58AB-FEFE-4705-A75C-0FCD5445F7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F666-2CEF-4091-9EB5-F7C7315EACA8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58AB-FEFE-4705-A75C-0FCD5445F7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F666-2CEF-4091-9EB5-F7C7315EACA8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58AB-FEFE-4705-A75C-0FCD5445F7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F666-2CEF-4091-9EB5-F7C7315EACA8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58AB-FEFE-4705-A75C-0FCD5445F7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F666-2CEF-4091-9EB5-F7C7315EACA8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58AB-FEFE-4705-A75C-0FCD5445F7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F666-2CEF-4091-9EB5-F7C7315EACA8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58AB-FEFE-4705-A75C-0FCD5445F7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F666-2CEF-4091-9EB5-F7C7315EACA8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58AB-FEFE-4705-A75C-0FCD5445F7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F666-2CEF-4091-9EB5-F7C7315EACA8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58AB-FEFE-4705-A75C-0FCD5445F7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F666-2CEF-4091-9EB5-F7C7315EACA8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58AB-FEFE-4705-A75C-0FCD5445F7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F666-2CEF-4091-9EB5-F7C7315EACA8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58AB-FEFE-4705-A75C-0FCD5445F7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DF666-2CEF-4091-9EB5-F7C7315EACA8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158AB-FEFE-4705-A75C-0FCD5445F7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my healer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my hea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04664"/>
            <a:ext cx="3744416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my healer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6696744" cy="453650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Jesus, my good healer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His eyes are upon my pain and tears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knew when I looked up and saw His eyes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Jesus, my good healer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Jesus, my good healer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His hands touched my hurts and scars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My tears stopped I thought it never stops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Jesus, my healer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will sing and praise my savior who cares for a sinner like 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will lift up my hands as high as I can reach to the sky.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will exalt Him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Jesus, my healer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my healer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my healer </dc:title>
  <dc:creator>mary</dc:creator>
  <cp:lastModifiedBy>mary</cp:lastModifiedBy>
  <cp:revision>3</cp:revision>
  <dcterms:created xsi:type="dcterms:W3CDTF">2018-03-22T20:06:33Z</dcterms:created>
  <dcterms:modified xsi:type="dcterms:W3CDTF">2018-03-22T20:33:54Z</dcterms:modified>
</cp:coreProperties>
</file>