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6E68-D075-40C6-A763-5721EECDB3E8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73AB-4230-4749-8486-EC37D1C0D1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6E68-D075-40C6-A763-5721EECDB3E8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73AB-4230-4749-8486-EC37D1C0D1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6E68-D075-40C6-A763-5721EECDB3E8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73AB-4230-4749-8486-EC37D1C0D1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6E68-D075-40C6-A763-5721EECDB3E8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73AB-4230-4749-8486-EC37D1C0D1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6E68-D075-40C6-A763-5721EECDB3E8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73AB-4230-4749-8486-EC37D1C0D1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6E68-D075-40C6-A763-5721EECDB3E8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73AB-4230-4749-8486-EC37D1C0D1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6E68-D075-40C6-A763-5721EECDB3E8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73AB-4230-4749-8486-EC37D1C0D1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6E68-D075-40C6-A763-5721EECDB3E8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73AB-4230-4749-8486-EC37D1C0D1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6E68-D075-40C6-A763-5721EECDB3E8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73AB-4230-4749-8486-EC37D1C0D1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6E68-D075-40C6-A763-5721EECDB3E8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73AB-4230-4749-8486-EC37D1C0D1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6E68-D075-40C6-A763-5721EECDB3E8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73AB-4230-4749-8486-EC37D1C0D1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F6E68-D075-40C6-A763-5721EECDB3E8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573AB-4230-4749-8486-EC37D1C0D1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on of God2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Son of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52400"/>
            <a:ext cx="3810000" cy="3047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 Son of God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"/>
            <a:ext cx="5400135" cy="6248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You came down, from heaven's throne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This earth You formed, was not Your home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 love like this, the world had never known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 crown of thorns, to mock your name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Forgiveness fell upon Your face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 love like this, the world had never known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dirty="0" smtClean="0"/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On the altar of our </a:t>
            </a:r>
            <a:r>
              <a:rPr lang="en-US" sz="1800" b="1" dirty="0" smtClean="0">
                <a:solidFill>
                  <a:srgbClr val="FF0000"/>
                </a:solidFill>
              </a:rPr>
              <a:t>praise  Let </a:t>
            </a:r>
            <a:r>
              <a:rPr lang="en-US" sz="1800" b="1" dirty="0" smtClean="0">
                <a:solidFill>
                  <a:srgbClr val="FF0000"/>
                </a:solidFill>
              </a:rPr>
              <a:t>there be no higher name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Jesus Son of </a:t>
            </a:r>
            <a:r>
              <a:rPr lang="en-US" sz="1800" b="1" dirty="0" smtClean="0">
                <a:solidFill>
                  <a:srgbClr val="FF0000"/>
                </a:solidFill>
              </a:rPr>
              <a:t>God You </a:t>
            </a:r>
            <a:r>
              <a:rPr lang="en-US" sz="1800" b="1" dirty="0" smtClean="0">
                <a:solidFill>
                  <a:srgbClr val="FF0000"/>
                </a:solidFill>
              </a:rPr>
              <a:t>laid down Your perfect life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You are the </a:t>
            </a:r>
            <a:r>
              <a:rPr lang="en-US" sz="1800" b="1" dirty="0" smtClean="0">
                <a:solidFill>
                  <a:srgbClr val="FF0000"/>
                </a:solidFill>
              </a:rPr>
              <a:t>sacrifice Jesus </a:t>
            </a:r>
            <a:r>
              <a:rPr lang="en-US" sz="1800" b="1" dirty="0" smtClean="0">
                <a:solidFill>
                  <a:srgbClr val="FF0000"/>
                </a:solidFill>
              </a:rPr>
              <a:t>Son of God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You are Jesus Son of God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u="sng" dirty="0" smtClean="0">
                <a:solidFill>
                  <a:schemeClr val="tx1"/>
                </a:solidFill>
              </a:rPr>
              <a:t>You took our </a:t>
            </a:r>
            <a:r>
              <a:rPr lang="en-US" sz="1800" b="1" u="sng" dirty="0" smtClean="0">
                <a:solidFill>
                  <a:schemeClr val="tx1"/>
                </a:solidFill>
              </a:rPr>
              <a:t>sin You </a:t>
            </a:r>
            <a:r>
              <a:rPr lang="en-US" sz="1800" b="1" u="sng" dirty="0" smtClean="0">
                <a:solidFill>
                  <a:schemeClr val="tx1"/>
                </a:solidFill>
              </a:rPr>
              <a:t>bore our shame</a:t>
            </a:r>
            <a:br>
              <a:rPr lang="en-US" sz="1800" b="1" u="sng" dirty="0" smtClean="0">
                <a:solidFill>
                  <a:schemeClr val="tx1"/>
                </a:solidFill>
              </a:rPr>
            </a:br>
            <a:r>
              <a:rPr lang="en-US" sz="1800" b="1" u="sng" dirty="0" smtClean="0">
                <a:solidFill>
                  <a:schemeClr val="tx1"/>
                </a:solidFill>
              </a:rPr>
              <a:t>You rose to </a:t>
            </a:r>
            <a:r>
              <a:rPr lang="en-US" sz="1800" b="1" u="sng" dirty="0" smtClean="0">
                <a:solidFill>
                  <a:schemeClr val="tx1"/>
                </a:solidFill>
              </a:rPr>
              <a:t>life You </a:t>
            </a:r>
            <a:r>
              <a:rPr lang="en-US" sz="1800" b="1" u="sng" dirty="0" smtClean="0">
                <a:solidFill>
                  <a:schemeClr val="tx1"/>
                </a:solidFill>
              </a:rPr>
              <a:t>defeated the grave</a:t>
            </a:r>
            <a:br>
              <a:rPr lang="en-US" sz="1800" b="1" u="sng" dirty="0" smtClean="0">
                <a:solidFill>
                  <a:schemeClr val="tx1"/>
                </a:solidFill>
              </a:rPr>
            </a:br>
            <a:r>
              <a:rPr lang="en-US" sz="1800" b="1" u="sng" dirty="0" smtClean="0">
                <a:solidFill>
                  <a:schemeClr val="tx1"/>
                </a:solidFill>
              </a:rPr>
              <a:t>A love like this, the world has never </a:t>
            </a:r>
            <a:r>
              <a:rPr lang="en-US" sz="1800" b="1" u="sng" dirty="0" smtClean="0">
                <a:solidFill>
                  <a:schemeClr val="tx1"/>
                </a:solidFill>
              </a:rPr>
              <a:t>known(x2)</a:t>
            </a:r>
            <a:endParaRPr lang="en-US" sz="1800" b="1" u="sng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 lifted </a:t>
            </a:r>
            <a:r>
              <a:rPr lang="en-US" sz="1800" b="1" dirty="0" smtClean="0">
                <a:solidFill>
                  <a:schemeClr val="tx1"/>
                </a:solidFill>
              </a:rPr>
              <a:t>higher  Than </a:t>
            </a:r>
            <a:r>
              <a:rPr lang="en-US" sz="1800" b="1" dirty="0" smtClean="0">
                <a:solidFill>
                  <a:schemeClr val="tx1"/>
                </a:solidFill>
              </a:rPr>
              <a:t>all You've overcome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Your name be </a:t>
            </a:r>
            <a:r>
              <a:rPr lang="en-US" sz="1800" b="1" dirty="0" smtClean="0">
                <a:solidFill>
                  <a:schemeClr val="tx1"/>
                </a:solidFill>
              </a:rPr>
              <a:t>louder Than </a:t>
            </a:r>
            <a:r>
              <a:rPr lang="en-US" sz="1800" b="1" dirty="0" smtClean="0">
                <a:solidFill>
                  <a:schemeClr val="tx1"/>
                </a:solidFill>
              </a:rPr>
              <a:t>any other song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There is no </a:t>
            </a:r>
            <a:r>
              <a:rPr lang="en-US" sz="1800" b="1" dirty="0" smtClean="0">
                <a:solidFill>
                  <a:schemeClr val="tx1"/>
                </a:solidFill>
              </a:rPr>
              <a:t>power That </a:t>
            </a:r>
            <a:r>
              <a:rPr lang="en-US" sz="1800" b="1" dirty="0" smtClean="0">
                <a:solidFill>
                  <a:schemeClr val="tx1"/>
                </a:solidFill>
              </a:rPr>
              <a:t>can come against Your love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u="sng" dirty="0" smtClean="0">
                <a:solidFill>
                  <a:schemeClr val="tx1"/>
                </a:solidFill>
              </a:rPr>
              <a:t>The cross was </a:t>
            </a:r>
            <a:r>
              <a:rPr lang="en-US" sz="1800" b="1" u="sng" dirty="0" smtClean="0">
                <a:solidFill>
                  <a:schemeClr val="tx1"/>
                </a:solidFill>
              </a:rPr>
              <a:t>enough(x4)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Son of God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Son of God </dc:title>
  <dc:creator>jungyeo park</dc:creator>
  <cp:lastModifiedBy>mary</cp:lastModifiedBy>
  <cp:revision>14</cp:revision>
  <dcterms:created xsi:type="dcterms:W3CDTF">2016-05-23T13:51:00Z</dcterms:created>
  <dcterms:modified xsi:type="dcterms:W3CDTF">2018-03-20T16:55:22Z</dcterms:modified>
</cp:coreProperties>
</file>