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29291-FBE2-40A2-844F-3187E54F4B25}" type="datetimeFigureOut">
              <a:rPr lang="en-US" smtClean="0"/>
              <a:pPr/>
              <a:t>3/12/2018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994F1-E470-49B9-9BE0-B846262A37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29291-FBE2-40A2-844F-3187E54F4B25}" type="datetimeFigureOut">
              <a:rPr lang="en-US" smtClean="0"/>
              <a:pPr/>
              <a:t>3/12/2018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994F1-E470-49B9-9BE0-B846262A37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29291-FBE2-40A2-844F-3187E54F4B25}" type="datetimeFigureOut">
              <a:rPr lang="en-US" smtClean="0"/>
              <a:pPr/>
              <a:t>3/12/2018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994F1-E470-49B9-9BE0-B846262A37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29291-FBE2-40A2-844F-3187E54F4B25}" type="datetimeFigureOut">
              <a:rPr lang="en-US" smtClean="0"/>
              <a:pPr/>
              <a:t>3/12/2018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994F1-E470-49B9-9BE0-B846262A37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29291-FBE2-40A2-844F-3187E54F4B25}" type="datetimeFigureOut">
              <a:rPr lang="en-US" smtClean="0"/>
              <a:pPr/>
              <a:t>3/12/2018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994F1-E470-49B9-9BE0-B846262A37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29291-FBE2-40A2-844F-3187E54F4B25}" type="datetimeFigureOut">
              <a:rPr lang="en-US" smtClean="0"/>
              <a:pPr/>
              <a:t>3/12/2018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994F1-E470-49B9-9BE0-B846262A37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29291-FBE2-40A2-844F-3187E54F4B25}" type="datetimeFigureOut">
              <a:rPr lang="en-US" smtClean="0"/>
              <a:pPr/>
              <a:t>3/12/2018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994F1-E470-49B9-9BE0-B846262A37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29291-FBE2-40A2-844F-3187E54F4B25}" type="datetimeFigureOut">
              <a:rPr lang="en-US" smtClean="0"/>
              <a:pPr/>
              <a:t>3/12/2018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994F1-E470-49B9-9BE0-B846262A37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29291-FBE2-40A2-844F-3187E54F4B25}" type="datetimeFigureOut">
              <a:rPr lang="en-US" smtClean="0"/>
              <a:pPr/>
              <a:t>3/12/2018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994F1-E470-49B9-9BE0-B846262A37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29291-FBE2-40A2-844F-3187E54F4B25}" type="datetimeFigureOut">
              <a:rPr lang="en-US" smtClean="0"/>
              <a:pPr/>
              <a:t>3/12/2018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994F1-E470-49B9-9BE0-B846262A37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29291-FBE2-40A2-844F-3187E54F4B25}" type="datetimeFigureOut">
              <a:rPr lang="en-US" smtClean="0"/>
              <a:pPr/>
              <a:t>3/12/2018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994F1-E470-49B9-9BE0-B846262A37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F29291-FBE2-40A2-844F-3187E54F4B25}" type="datetimeFigureOut">
              <a:rPr lang="en-US" smtClean="0"/>
              <a:pPr/>
              <a:t>3/12/2018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8994F1-E470-49B9-9BE0-B846262A371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 I’m in love with you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2605496" y="908720"/>
            <a:ext cx="6538504" cy="499304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s I’m in love with you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688" y="404664"/>
            <a:ext cx="5616624" cy="65050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Jesus I’m in love with you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1268760"/>
            <a:ext cx="4176464" cy="4824536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Jesus, I'm in love with you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I'm in love with you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Forever I'll be yours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You are everything to me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And all I ever need is you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Chorus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My heart is full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My heart is full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Love and desire that knows no end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Come draw me near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In your embrace I belong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And all I ever need is you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13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Jesus I’m in love with you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Jesus I’m in love with you</dc:title>
  <dc:creator>mary</dc:creator>
  <cp:lastModifiedBy>mary</cp:lastModifiedBy>
  <cp:revision>5</cp:revision>
  <dcterms:created xsi:type="dcterms:W3CDTF">2018-03-12T02:51:08Z</dcterms:created>
  <dcterms:modified xsi:type="dcterms:W3CDTF">2018-03-12T15:02:05Z</dcterms:modified>
</cp:coreProperties>
</file>