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2A6A5-EC12-4C92-9A72-7A3D62FBCCAB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41061-1ACE-4F21-B9D6-4EC484BB05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on of God2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-1"/>
            <a:ext cx="9144000" cy="68498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Filho de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43808" y="0"/>
            <a:ext cx="3456384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Jesus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Filho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Deus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048672" cy="5112568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Deixou os céus para me encontrar  Aqui não é o seu lugar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amor assim o mundo não conheceu  Naquela cruz se entregou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Teu perdão me alcançou  Um amor assim o mundo não conheceu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600" b="1" dirty="0" smtClean="0">
                <a:solidFill>
                  <a:srgbClr val="FF0000"/>
                </a:solidFill>
              </a:rPr>
              <a:t>Refrão                                                                                                                              </a:t>
            </a:r>
            <a:r>
              <a:rPr lang="pt-BR" sz="1600" b="1" dirty="0" smtClean="0">
                <a:solidFill>
                  <a:srgbClr val="FF0000"/>
                </a:solidFill>
              </a:rPr>
              <a:t>No </a:t>
            </a:r>
            <a:r>
              <a:rPr lang="pt-BR" sz="1600" b="1" dirty="0" smtClean="0">
                <a:solidFill>
                  <a:srgbClr val="FF0000"/>
                </a:solidFill>
              </a:rPr>
              <a:t>altar de adoração  Seja sempre exaltado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Jesus, Filho de Deus  Deixou sua glória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Morreu em meu lugar  Jesus, Filho de Deus</a:t>
            </a:r>
            <a:br>
              <a:rPr lang="pt-BR" sz="1600" b="1" dirty="0" smtClean="0">
                <a:solidFill>
                  <a:srgbClr val="FF0000"/>
                </a:solidFill>
              </a:rPr>
            </a:br>
            <a:r>
              <a:rPr lang="pt-BR" sz="1600" b="1" dirty="0" smtClean="0">
                <a:solidFill>
                  <a:srgbClr val="FF0000"/>
                </a:solidFill>
              </a:rPr>
              <a:t>Tu És Jesus, Filho de Deus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Levou sobre si pecado e dor  Venceu a morte e ressuscitou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amor assim o mundo não conheceu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Levou sobre si pecado e dor  Venceu a morte e ressuscitou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amor assim o mundo não conheceu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                                                          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exaltado, engrandecido  Seu nome é Santo, Poderoso é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não há nada que apague o Seu amor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cruz me libertou  A cruz me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libertou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2</cp:revision>
  <dcterms:created xsi:type="dcterms:W3CDTF">2018-03-20T16:18:01Z</dcterms:created>
  <dcterms:modified xsi:type="dcterms:W3CDTF">2018-03-20T16:29:54Z</dcterms:modified>
</cp:coreProperties>
</file>