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781CC-C726-4CC0-B7A2-E69294D7D195}" type="datetimeFigureOut">
              <a:rPr lang="en-US" smtClean="0"/>
              <a:pPr/>
              <a:t>2/28/2018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FBA5C-C6AE-4C5F-AA5D-2ED34D8168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781CC-C726-4CC0-B7A2-E69294D7D195}" type="datetimeFigureOut">
              <a:rPr lang="en-US" smtClean="0"/>
              <a:pPr/>
              <a:t>2/28/2018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FBA5C-C6AE-4C5F-AA5D-2ED34D8168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781CC-C726-4CC0-B7A2-E69294D7D195}" type="datetimeFigureOut">
              <a:rPr lang="en-US" smtClean="0"/>
              <a:pPr/>
              <a:t>2/28/2018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FBA5C-C6AE-4C5F-AA5D-2ED34D8168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781CC-C726-4CC0-B7A2-E69294D7D195}" type="datetimeFigureOut">
              <a:rPr lang="en-US" smtClean="0"/>
              <a:pPr/>
              <a:t>2/28/2018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FBA5C-C6AE-4C5F-AA5D-2ED34D8168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781CC-C726-4CC0-B7A2-E69294D7D195}" type="datetimeFigureOut">
              <a:rPr lang="en-US" smtClean="0"/>
              <a:pPr/>
              <a:t>2/28/2018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FBA5C-C6AE-4C5F-AA5D-2ED34D8168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781CC-C726-4CC0-B7A2-E69294D7D195}" type="datetimeFigureOut">
              <a:rPr lang="en-US" smtClean="0"/>
              <a:pPr/>
              <a:t>2/28/2018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FBA5C-C6AE-4C5F-AA5D-2ED34D8168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781CC-C726-4CC0-B7A2-E69294D7D195}" type="datetimeFigureOut">
              <a:rPr lang="en-US" smtClean="0"/>
              <a:pPr/>
              <a:t>2/28/2018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FBA5C-C6AE-4C5F-AA5D-2ED34D8168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781CC-C726-4CC0-B7A2-E69294D7D195}" type="datetimeFigureOut">
              <a:rPr lang="en-US" smtClean="0"/>
              <a:pPr/>
              <a:t>2/28/2018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FBA5C-C6AE-4C5F-AA5D-2ED34D8168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781CC-C726-4CC0-B7A2-E69294D7D195}" type="datetimeFigureOut">
              <a:rPr lang="en-US" smtClean="0"/>
              <a:pPr/>
              <a:t>2/28/2018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FBA5C-C6AE-4C5F-AA5D-2ED34D8168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781CC-C726-4CC0-B7A2-E69294D7D195}" type="datetimeFigureOut">
              <a:rPr lang="en-US" smtClean="0"/>
              <a:pPr/>
              <a:t>2/28/2018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FBA5C-C6AE-4C5F-AA5D-2ED34D8168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781CC-C726-4CC0-B7A2-E69294D7D195}" type="datetimeFigureOut">
              <a:rPr lang="en-US" smtClean="0"/>
              <a:pPr/>
              <a:t>2/28/2018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FBA5C-C6AE-4C5F-AA5D-2ED34D8168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781CC-C726-4CC0-B7A2-E69294D7D195}" type="datetimeFigureOut">
              <a:rPr lang="en-US" smtClean="0"/>
              <a:pPr/>
              <a:t>2/28/2018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AFBA5C-C6AE-4C5F-AA5D-2ED34D81683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 발 앞에 나 엎드려3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4572000" y="1412776"/>
            <a:ext cx="4572000" cy="439248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sus Du Bi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59832" y="1"/>
            <a:ext cx="3024336" cy="54868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Jesus Du </a:t>
            </a:r>
            <a:r>
              <a:rPr lang="en-US" b="1" dirty="0" err="1" smtClean="0"/>
              <a:t>Bist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836712"/>
            <a:ext cx="5112568" cy="5688632"/>
          </a:xfrm>
        </p:spPr>
        <p:txBody>
          <a:bodyPr>
            <a:noAutofit/>
          </a:bodyPr>
          <a:lstStyle/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Ich leg mein Leben vor dich hin</a:t>
            </a:r>
            <a:br>
              <a:rPr lang="de-DE" sz="1600" b="1" dirty="0" smtClean="0">
                <a:solidFill>
                  <a:schemeClr val="tx1"/>
                </a:solidFill>
              </a:rPr>
            </a:br>
            <a:r>
              <a:rPr lang="de-DE" sz="1600" b="1" dirty="0" smtClean="0">
                <a:solidFill>
                  <a:schemeClr val="tx1"/>
                </a:solidFill>
              </a:rPr>
              <a:t>alles was, ich hab und bin.</a:t>
            </a:r>
            <a:br>
              <a:rPr lang="de-DE" sz="1600" b="1" dirty="0" smtClean="0">
                <a:solidFill>
                  <a:schemeClr val="tx1"/>
                </a:solidFill>
              </a:rPr>
            </a:br>
            <a:r>
              <a:rPr lang="de-DE" sz="1600" b="1" dirty="0" smtClean="0">
                <a:solidFill>
                  <a:schemeClr val="tx1"/>
                </a:solidFill>
              </a:rPr>
              <a:t>Ich komm zu dir und du bist immer da.</a:t>
            </a:r>
            <a:br>
              <a:rPr lang="de-DE" sz="1600" b="1" dirty="0" smtClean="0">
                <a:solidFill>
                  <a:schemeClr val="tx1"/>
                </a:solidFill>
              </a:rPr>
            </a:br>
            <a:r>
              <a:rPr lang="de-DE" sz="1600" b="1" dirty="0" smtClean="0">
                <a:solidFill>
                  <a:schemeClr val="tx1"/>
                </a:solidFill>
              </a:rPr>
              <a:t>In schweren Zeiten such ich dich.</a:t>
            </a:r>
            <a:br>
              <a:rPr lang="de-DE" sz="1600" b="1" dirty="0" smtClean="0">
                <a:solidFill>
                  <a:schemeClr val="tx1"/>
                </a:solidFill>
              </a:rPr>
            </a:br>
            <a:r>
              <a:rPr lang="de-DE" sz="1600" b="1" dirty="0" smtClean="0">
                <a:solidFill>
                  <a:schemeClr val="tx1"/>
                </a:solidFill>
              </a:rPr>
              <a:t>Zuerst kommst du und dann komm ich.</a:t>
            </a:r>
            <a:br>
              <a:rPr lang="de-DE" sz="1600" b="1" dirty="0" smtClean="0">
                <a:solidFill>
                  <a:schemeClr val="tx1"/>
                </a:solidFill>
              </a:rPr>
            </a:br>
            <a:r>
              <a:rPr lang="de-DE" sz="1600" b="1" dirty="0" smtClean="0">
                <a:solidFill>
                  <a:schemeClr val="tx1"/>
                </a:solidFill>
              </a:rPr>
              <a:t>Ich geb mein Leben dir, meinem Herrn.</a:t>
            </a:r>
            <a:br>
              <a:rPr lang="de-DE" sz="1600" b="1" dirty="0" smtClean="0">
                <a:solidFill>
                  <a:schemeClr val="tx1"/>
                </a:solidFill>
              </a:rPr>
            </a:br>
            <a:endParaRPr lang="de-DE" sz="1600" b="1" dirty="0" smtClean="0">
              <a:solidFill>
                <a:schemeClr val="tx1"/>
              </a:solidFill>
            </a:endParaRP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Chor </a:t>
            </a:r>
            <a:r>
              <a:rPr lang="de-DE" sz="1600" b="1" dirty="0" smtClean="0">
                <a:solidFill>
                  <a:schemeClr val="tx1"/>
                </a:solidFill>
              </a:rPr>
              <a:t/>
            </a:r>
            <a:br>
              <a:rPr lang="de-DE" sz="1600" b="1" dirty="0" smtClean="0">
                <a:solidFill>
                  <a:schemeClr val="tx1"/>
                </a:solidFill>
              </a:rPr>
            </a:br>
            <a:r>
              <a:rPr lang="de-DE" sz="1600" b="1" dirty="0" smtClean="0">
                <a:solidFill>
                  <a:srgbClr val="FF0000"/>
                </a:solidFill>
              </a:rPr>
              <a:t>Jesus, du bist</a:t>
            </a:r>
            <a:br>
              <a:rPr lang="de-DE" sz="1600" b="1" dirty="0" smtClean="0">
                <a:solidFill>
                  <a:srgbClr val="FF0000"/>
                </a:solidFill>
              </a:rPr>
            </a:br>
            <a:r>
              <a:rPr lang="de-DE" sz="1600" b="1" dirty="0" smtClean="0">
                <a:solidFill>
                  <a:srgbClr val="FF0000"/>
                </a:solidFill>
              </a:rPr>
              <a:t>der, für den allein ich leben möchte.</a:t>
            </a:r>
            <a:br>
              <a:rPr lang="de-DE" sz="1600" b="1" dirty="0" smtClean="0">
                <a:solidFill>
                  <a:srgbClr val="FF0000"/>
                </a:solidFill>
              </a:rPr>
            </a:br>
            <a:r>
              <a:rPr lang="de-DE" sz="1600" b="1" dirty="0" smtClean="0">
                <a:solidFill>
                  <a:srgbClr val="FF0000"/>
                </a:solidFill>
              </a:rPr>
              <a:t>Jesus, du bist</a:t>
            </a:r>
            <a:br>
              <a:rPr lang="de-DE" sz="1600" b="1" dirty="0" smtClean="0">
                <a:solidFill>
                  <a:srgbClr val="FF0000"/>
                </a:solidFill>
              </a:rPr>
            </a:br>
            <a:r>
              <a:rPr lang="de-DE" sz="1600" b="1" dirty="0" smtClean="0">
                <a:solidFill>
                  <a:srgbClr val="FF0000"/>
                </a:solidFill>
              </a:rPr>
              <a:t>der, für den ich alles geben möchte.</a:t>
            </a:r>
            <a:r>
              <a:rPr lang="de-DE" sz="1600" b="1" dirty="0" smtClean="0">
                <a:solidFill>
                  <a:schemeClr val="tx1"/>
                </a:solidFill>
              </a:rPr>
              <a:t/>
            </a:r>
            <a:br>
              <a:rPr lang="de-DE" sz="1600" b="1" dirty="0" smtClean="0">
                <a:solidFill>
                  <a:schemeClr val="tx1"/>
                </a:solidFill>
              </a:rPr>
            </a:br>
            <a:r>
              <a:rPr lang="de-DE" sz="1600" b="1" dirty="0" smtClean="0">
                <a:solidFill>
                  <a:schemeClr val="tx1"/>
                </a:solidFill>
              </a:rPr>
              <a:t/>
            </a:r>
            <a:br>
              <a:rPr lang="de-DE" sz="1600" b="1" dirty="0" smtClean="0">
                <a:solidFill>
                  <a:schemeClr val="tx1"/>
                </a:solidFill>
              </a:rPr>
            </a:br>
            <a:r>
              <a:rPr lang="de-DE" sz="1600" b="1" dirty="0" smtClean="0">
                <a:solidFill>
                  <a:schemeClr val="tx1"/>
                </a:solidFill>
              </a:rPr>
              <a:t>Du bist einfach immer hier,</a:t>
            </a:r>
            <a:br>
              <a:rPr lang="de-DE" sz="1600" b="1" dirty="0" smtClean="0">
                <a:solidFill>
                  <a:schemeClr val="tx1"/>
                </a:solidFill>
              </a:rPr>
            </a:br>
            <a:r>
              <a:rPr lang="de-DE" sz="1600" b="1" dirty="0" smtClean="0">
                <a:solidFill>
                  <a:schemeClr val="tx1"/>
                </a:solidFill>
              </a:rPr>
              <a:t>überall bist du bei mir,</a:t>
            </a:r>
            <a:br>
              <a:rPr lang="de-DE" sz="1600" b="1" dirty="0" smtClean="0">
                <a:solidFill>
                  <a:schemeClr val="tx1"/>
                </a:solidFill>
              </a:rPr>
            </a:br>
            <a:r>
              <a:rPr lang="de-DE" sz="1600" b="1" dirty="0" smtClean="0">
                <a:solidFill>
                  <a:schemeClr val="tx1"/>
                </a:solidFill>
              </a:rPr>
              <a:t>und nur durch deine Gnade lebe ich.</a:t>
            </a:r>
            <a:br>
              <a:rPr lang="de-DE" sz="1600" b="1" dirty="0" smtClean="0">
                <a:solidFill>
                  <a:schemeClr val="tx1"/>
                </a:solidFill>
              </a:rPr>
            </a:br>
            <a:r>
              <a:rPr lang="de-DE" sz="1600" b="1" dirty="0" smtClean="0">
                <a:solidFill>
                  <a:schemeClr val="tx1"/>
                </a:solidFill>
              </a:rPr>
              <a:t>Du bleibst derselbe durch die Zeit.</a:t>
            </a:r>
            <a:br>
              <a:rPr lang="de-DE" sz="1600" b="1" dirty="0" smtClean="0">
                <a:solidFill>
                  <a:schemeClr val="tx1"/>
                </a:solidFill>
              </a:rPr>
            </a:br>
            <a:r>
              <a:rPr lang="de-DE" sz="1600" b="1" dirty="0" smtClean="0">
                <a:solidFill>
                  <a:schemeClr val="tx1"/>
                </a:solidFill>
              </a:rPr>
              <a:t>Du bleibst in alle Ewigkeit</a:t>
            </a:r>
            <a:br>
              <a:rPr lang="de-DE" sz="1600" b="1" dirty="0" smtClean="0">
                <a:solidFill>
                  <a:schemeClr val="tx1"/>
                </a:solidFill>
              </a:rPr>
            </a:br>
            <a:r>
              <a:rPr lang="de-DE" sz="1600" b="1" dirty="0" smtClean="0">
                <a:solidFill>
                  <a:schemeClr val="tx1"/>
                </a:solidFill>
              </a:rPr>
              <a:t>und dein Größe ändert sich nicht.</a:t>
            </a:r>
          </a:p>
          <a:p>
            <a:pPr algn="l"/>
            <a:endParaRPr lang="de-DE" sz="1600" b="1" dirty="0" smtClean="0">
              <a:solidFill>
                <a:schemeClr val="tx1"/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Brücke                                                                                                                                         Weg, Wahrheit, Leben bist du für mich. Ich glaube,</a:t>
            </a:r>
            <a:br>
              <a:rPr lang="de-DE" sz="1600" b="1" dirty="0" smtClean="0">
                <a:solidFill>
                  <a:schemeClr val="tx1"/>
                </a:solidFill>
              </a:rPr>
            </a:br>
            <a:r>
              <a:rPr lang="de-DE" sz="1600" b="1" dirty="0" smtClean="0">
                <a:solidFill>
                  <a:schemeClr val="tx1"/>
                </a:solidFill>
              </a:rPr>
              <a:t>auch wenn ich nicht seh, an dich. Für dich nur lebe ich.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10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Jesus Du Bist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Jesus Du Bist</dc:title>
  <dc:creator>mary</dc:creator>
  <cp:lastModifiedBy>mary</cp:lastModifiedBy>
  <cp:revision>3</cp:revision>
  <dcterms:created xsi:type="dcterms:W3CDTF">2018-02-28T23:56:46Z</dcterms:created>
  <dcterms:modified xsi:type="dcterms:W3CDTF">2018-03-01T03:19:50Z</dcterms:modified>
</cp:coreProperties>
</file>