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FDC17-AF99-41A3-B21A-40CFF7BCBEEB}" type="datetimeFigureOut">
              <a:rPr lang="en-US" smtClean="0"/>
              <a:pPr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98E2-7146-44C5-94CA-569660AEB6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 m'abandon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672408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 </a:t>
            </a:r>
            <a:r>
              <a:rPr lang="en-US" b="1" dirty="0" err="1" smtClean="0"/>
              <a:t>m'abandonne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5760640" cy="597666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voici à genoux devant Toi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J'abandonne tout J'abandonne tout 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seul désir, alors que Tu m'attires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d'être avec Toi  C'est d'être avec Toi  Je m'abandonne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Ta grâce Viens inonder mon âme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J'ai besoin de Toi J'ai besoin de Toi 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bras ouverts Tu entends ma prière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Parle à mon cœur  Parle à mon cœur 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 </a:t>
            </a:r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Je m'abandonne Je m'abandonne   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Je veux Te connaître plus Je veux Te connaître plus (x2)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Bridge</a:t>
            </a:r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 un vent puissant Souffle maintenant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viens régner Dieu viens régner en moi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 un ouragan  Réveille mon âme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viens régner Dieu viens régner en moi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 m'abandonne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m'abandonne </dc:title>
  <dc:creator>mary</dc:creator>
  <cp:lastModifiedBy>mary</cp:lastModifiedBy>
  <cp:revision>4</cp:revision>
  <dcterms:created xsi:type="dcterms:W3CDTF">2018-03-30T14:53:34Z</dcterms:created>
  <dcterms:modified xsi:type="dcterms:W3CDTF">2018-03-31T14:50:59Z</dcterms:modified>
</cp:coreProperties>
</file>