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66E8-9ACC-4011-8BEA-B6AC837F448F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FE72-0D67-47EC-A4F9-90925BC1D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66E8-9ACC-4011-8BEA-B6AC837F448F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FE72-0D67-47EC-A4F9-90925BC1D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66E8-9ACC-4011-8BEA-B6AC837F448F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FE72-0D67-47EC-A4F9-90925BC1D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66E8-9ACC-4011-8BEA-B6AC837F448F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FE72-0D67-47EC-A4F9-90925BC1D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66E8-9ACC-4011-8BEA-B6AC837F448F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FE72-0D67-47EC-A4F9-90925BC1D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66E8-9ACC-4011-8BEA-B6AC837F448F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FE72-0D67-47EC-A4F9-90925BC1D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66E8-9ACC-4011-8BEA-B6AC837F448F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FE72-0D67-47EC-A4F9-90925BC1D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66E8-9ACC-4011-8BEA-B6AC837F448F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FE72-0D67-47EC-A4F9-90925BC1D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66E8-9ACC-4011-8BEA-B6AC837F448F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FE72-0D67-47EC-A4F9-90925BC1D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66E8-9ACC-4011-8BEA-B6AC837F448F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FE72-0D67-47EC-A4F9-90925BC1D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66E8-9ACC-4011-8BEA-B6AC837F448F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FE72-0D67-47EC-A4F9-90925BC1D5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066E8-9ACC-4011-8BEA-B6AC837F448F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7FE72-0D67-47EC-A4F9-90925BC1D5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Your Name Is Holy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l tuo nome è Sa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620688"/>
            <a:ext cx="4968552" cy="362471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latin typeface="Arial" pitchFamily="34" charset="0"/>
                <a:cs typeface="Arial" pitchFamily="34" charset="0"/>
              </a:rPr>
              <a:t>Il tuo nome è Santo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772816"/>
            <a:ext cx="5904656" cy="4320480"/>
          </a:xfrm>
        </p:spPr>
        <p:txBody>
          <a:bodyPr>
            <a:normAutofit fontScale="92500"/>
          </a:bodyPr>
          <a:lstStyle/>
          <a:p>
            <a:pPr algn="l"/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Io entro nel luogo </a:t>
            </a: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santissimo</a:t>
            </a: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io entro per il sangue </a:t>
            </a: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dell’Agnel</a:t>
            </a: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Io vengo ad adorare il Santo</a:t>
            </a: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io vengo ad </a:t>
            </a: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onorare </a:t>
            </a: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l'</a:t>
            </a: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lo son</a:t>
            </a: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it-IT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it-IT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it-I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Coro                                                                         Signore </a:t>
            </a:r>
            <a:r>
              <a:rPr lang="it-I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adoro </a:t>
            </a:r>
            <a:r>
              <a:rPr lang="it-I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Te, </a:t>
            </a:r>
            <a:r>
              <a:rPr lang="it-I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adoro Te</a:t>
            </a:r>
            <a:br>
              <a:rPr lang="it-I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it-I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Signore </a:t>
            </a:r>
            <a:r>
              <a:rPr lang="it-I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adoro Te, adoro Te </a:t>
            </a:r>
            <a:br>
              <a:rPr lang="it-I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it-I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Perché il Tuo nome è santo, santo, Signor! </a:t>
            </a:r>
            <a:br>
              <a:rPr lang="it-I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it-IT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Perché il Tuo nome è santo, santo, Signor!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Il tuo nome è Santo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tuo nome è Santo </dc:title>
  <dc:creator>mary</dc:creator>
  <cp:lastModifiedBy>mary</cp:lastModifiedBy>
  <cp:revision>7</cp:revision>
  <dcterms:created xsi:type="dcterms:W3CDTF">2018-03-26T21:37:18Z</dcterms:created>
  <dcterms:modified xsi:type="dcterms:W3CDTF">2018-03-27T13:33:30Z</dcterms:modified>
</cp:coreProperties>
</file>