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7DB44-4AAA-4A1E-A49F-A9E0187EBE09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9DB22-AE68-4280-BB43-C9F0392D3A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stify To Lov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Tuo Amore Annuncer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96544" cy="5784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Il </a:t>
            </a:r>
            <a:r>
              <a:rPr lang="en-US" sz="3600" b="1" dirty="0" err="1" smtClean="0"/>
              <a:t>Tuo</a:t>
            </a:r>
            <a:r>
              <a:rPr lang="en-US" sz="3600" b="1" dirty="0" smtClean="0"/>
              <a:t> Amore </a:t>
            </a:r>
            <a:r>
              <a:rPr lang="en-US" sz="3600" b="1" dirty="0" err="1" smtClean="0"/>
              <a:t>Annuncerò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5760640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vento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colore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Che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l'arcobaleno</a:t>
            </a:r>
            <a:r>
              <a:rPr lang="en-US" sz="2000" b="1" dirty="0" smtClean="0">
                <a:solidFill>
                  <a:schemeClr val="tx1"/>
                </a:solidFill>
              </a:rPr>
              <a:t> ha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sogno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dentro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me  Al </a:t>
            </a:r>
            <a:r>
              <a:rPr lang="en-US" sz="2000" b="1" dirty="0" err="1" smtClean="0">
                <a:solidFill>
                  <a:schemeClr val="tx1"/>
                </a:solidFill>
              </a:rPr>
              <a:t>vero</a:t>
            </a:r>
            <a:r>
              <a:rPr lang="en-US" sz="2000" b="1" dirty="0" smtClean="0">
                <a:solidFill>
                  <a:schemeClr val="tx1"/>
                </a:solidFill>
              </a:rPr>
              <a:t> amore mi </a:t>
            </a:r>
            <a:r>
              <a:rPr lang="en-US" sz="2000" b="1" dirty="0" err="1" smtClean="0">
                <a:solidFill>
                  <a:schemeClr val="tx1"/>
                </a:solidFill>
              </a:rPr>
              <a:t>riporterà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 </a:t>
            </a:r>
            <a:r>
              <a:rPr lang="en-US" sz="2000" b="1" dirty="0" smtClean="0">
                <a:solidFill>
                  <a:schemeClr val="tx1"/>
                </a:solidFill>
              </a:rPr>
              <a:t>parole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storia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stella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lassù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angolo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creato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Parlerà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Te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Fino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quando</a:t>
            </a:r>
            <a:r>
              <a:rPr lang="en-US" sz="2000" b="1" dirty="0" smtClean="0">
                <a:solidFill>
                  <a:srgbClr val="FF0000"/>
                </a:solidFill>
              </a:rPr>
              <a:t> vita </a:t>
            </a:r>
            <a:r>
              <a:rPr lang="en-US" sz="2000" b="1" dirty="0" err="1" smtClean="0">
                <a:solidFill>
                  <a:srgbClr val="FF0000"/>
                </a:solidFill>
              </a:rPr>
              <a:t>avrò</a:t>
            </a:r>
            <a:r>
              <a:rPr lang="en-US" sz="2000" b="1" dirty="0" smtClean="0">
                <a:solidFill>
                  <a:srgbClr val="FF0000"/>
                </a:solidFill>
              </a:rPr>
              <a:t>  Il </a:t>
            </a:r>
            <a:r>
              <a:rPr lang="en-US" sz="2000" b="1" dirty="0" err="1" smtClean="0">
                <a:solidFill>
                  <a:srgbClr val="FF0000"/>
                </a:solidFill>
              </a:rPr>
              <a:t>Tuo</a:t>
            </a:r>
            <a:r>
              <a:rPr lang="en-US" sz="2000" b="1" dirty="0" smtClean="0">
                <a:solidFill>
                  <a:srgbClr val="FF0000"/>
                </a:solidFill>
              </a:rPr>
              <a:t> amore </a:t>
            </a:r>
            <a:r>
              <a:rPr lang="en-US" sz="2000" b="1" dirty="0" err="1" smtClean="0">
                <a:solidFill>
                  <a:srgbClr val="FF0000"/>
                </a:solidFill>
              </a:rPr>
              <a:t>annuncerò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Sarò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fedele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nel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silenzio</a:t>
            </a:r>
            <a:r>
              <a:rPr lang="en-US" sz="2000" b="1" dirty="0" smtClean="0">
                <a:solidFill>
                  <a:srgbClr val="FF0000"/>
                </a:solidFill>
              </a:rPr>
              <a:t>  Se </a:t>
            </a:r>
            <a:r>
              <a:rPr lang="en-US" sz="2000" b="1" dirty="0" err="1" smtClean="0">
                <a:solidFill>
                  <a:srgbClr val="FF0000"/>
                </a:solidFill>
              </a:rPr>
              <a:t>parlare</a:t>
            </a:r>
            <a:r>
              <a:rPr lang="en-US" sz="2000" b="1" dirty="0" smtClean="0">
                <a:solidFill>
                  <a:srgbClr val="FF0000"/>
                </a:solidFill>
              </a:rPr>
              <a:t> non </a:t>
            </a:r>
            <a:r>
              <a:rPr lang="en-US" sz="2000" b="1" dirty="0" err="1" smtClean="0">
                <a:solidFill>
                  <a:srgbClr val="FF0000"/>
                </a:solidFill>
              </a:rPr>
              <a:t>potrò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Finché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respiro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avrò</a:t>
            </a:r>
            <a:r>
              <a:rPr lang="en-US" sz="2000" b="1" dirty="0" smtClean="0">
                <a:solidFill>
                  <a:srgbClr val="FF0000"/>
                </a:solidFill>
              </a:rPr>
              <a:t>  Di </a:t>
            </a:r>
            <a:r>
              <a:rPr lang="en-US" sz="2000" b="1" dirty="0" err="1" smtClean="0">
                <a:solidFill>
                  <a:srgbClr val="FF0000"/>
                </a:solidFill>
              </a:rPr>
              <a:t>cuore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ringrazierò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Fino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quando</a:t>
            </a:r>
            <a:r>
              <a:rPr lang="en-US" sz="2000" b="1" dirty="0" smtClean="0">
                <a:solidFill>
                  <a:srgbClr val="FF0000"/>
                </a:solidFill>
              </a:rPr>
              <a:t> vita </a:t>
            </a:r>
            <a:r>
              <a:rPr lang="en-US" sz="2000" b="1" dirty="0" err="1" smtClean="0">
                <a:solidFill>
                  <a:srgbClr val="FF0000"/>
                </a:solidFill>
              </a:rPr>
              <a:t>avrò</a:t>
            </a:r>
            <a:r>
              <a:rPr lang="en-US" sz="2000" b="1" dirty="0" smtClean="0">
                <a:solidFill>
                  <a:srgbClr val="FF0000"/>
                </a:solidFill>
              </a:rPr>
              <a:t>  Il </a:t>
            </a:r>
            <a:r>
              <a:rPr lang="en-US" sz="2000" b="1" dirty="0" err="1" smtClean="0">
                <a:solidFill>
                  <a:srgbClr val="FF0000"/>
                </a:solidFill>
              </a:rPr>
              <a:t>Tuo</a:t>
            </a:r>
            <a:r>
              <a:rPr lang="en-US" sz="2000" b="1" dirty="0" smtClean="0">
                <a:solidFill>
                  <a:srgbClr val="FF0000"/>
                </a:solidFill>
              </a:rPr>
              <a:t> amore </a:t>
            </a:r>
            <a:r>
              <a:rPr lang="en-US" sz="2000" b="1" dirty="0" err="1" smtClean="0">
                <a:solidFill>
                  <a:srgbClr val="FF0000"/>
                </a:solidFill>
              </a:rPr>
              <a:t>annuncerò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Dai </a:t>
            </a:r>
            <a:r>
              <a:rPr lang="en-US" sz="2000" b="1" dirty="0" err="1" smtClean="0">
                <a:solidFill>
                  <a:schemeClr val="tx1"/>
                </a:solidFill>
              </a:rPr>
              <a:t>monti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valli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fiume</a:t>
            </a:r>
            <a:r>
              <a:rPr lang="en-US" sz="2000" b="1" dirty="0" smtClean="0">
                <a:solidFill>
                  <a:schemeClr val="tx1"/>
                </a:solidFill>
              </a:rPr>
              <a:t> al mare </a:t>
            </a:r>
            <a:r>
              <a:rPr lang="en-US" sz="2000" b="1" dirty="0" err="1" smtClean="0">
                <a:solidFill>
                  <a:schemeClr val="tx1"/>
                </a:solidFill>
              </a:rPr>
              <a:t>va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dà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Porta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pace in </a:t>
            </a:r>
            <a:r>
              <a:rPr lang="en-US" sz="2000" b="1" dirty="0" err="1" smtClean="0">
                <a:solidFill>
                  <a:schemeClr val="tx1"/>
                </a:solidFill>
              </a:rPr>
              <a:t>dono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chi non ne </a:t>
            </a:r>
            <a:r>
              <a:rPr lang="en-US" sz="2000" b="1" dirty="0" smtClean="0">
                <a:solidFill>
                  <a:schemeClr val="tx1"/>
                </a:solidFill>
              </a:rPr>
              <a:t>ha 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semplice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preghiera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gesto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bontà</a:t>
            </a:r>
            <a:r>
              <a:rPr lang="en-US" sz="2000" b="1" dirty="0" smtClean="0">
                <a:solidFill>
                  <a:schemeClr val="tx1"/>
                </a:solidFill>
              </a:rPr>
              <a:t>  La </a:t>
            </a:r>
            <a:r>
              <a:rPr lang="en-US" sz="2000" b="1" dirty="0" err="1" smtClean="0">
                <a:solidFill>
                  <a:schemeClr val="tx1"/>
                </a:solidFill>
              </a:rPr>
              <a:t>speranza</a:t>
            </a:r>
            <a:r>
              <a:rPr lang="en-US" sz="2000" b="1" dirty="0" smtClean="0">
                <a:solidFill>
                  <a:schemeClr val="tx1"/>
                </a:solidFill>
              </a:rPr>
              <a:t> in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cuore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Parlerà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Te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Tuo Amore Annuncerò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Tuo Amore Annuncerò </dc:title>
  <dc:creator>mary</dc:creator>
  <cp:lastModifiedBy>mary</cp:lastModifiedBy>
  <cp:revision>9</cp:revision>
  <dcterms:created xsi:type="dcterms:W3CDTF">2018-03-08T17:50:46Z</dcterms:created>
  <dcterms:modified xsi:type="dcterms:W3CDTF">2018-03-09T15:28:39Z</dcterms:modified>
</cp:coreProperties>
</file>