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138E-74A5-434C-B96A-0F6802264F58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8C-5C83-4028-9BE5-B9F342FE6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138E-74A5-434C-B96A-0F6802264F58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8C-5C83-4028-9BE5-B9F342FE6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138E-74A5-434C-B96A-0F6802264F58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8C-5C83-4028-9BE5-B9F342FE6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138E-74A5-434C-B96A-0F6802264F58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8C-5C83-4028-9BE5-B9F342FE6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138E-74A5-434C-B96A-0F6802264F58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8C-5C83-4028-9BE5-B9F342FE6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138E-74A5-434C-B96A-0F6802264F58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8C-5C83-4028-9BE5-B9F342FE6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138E-74A5-434C-B96A-0F6802264F58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8C-5C83-4028-9BE5-B9F342FE6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138E-74A5-434C-B96A-0F6802264F58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8C-5C83-4028-9BE5-B9F342FE6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138E-74A5-434C-B96A-0F6802264F58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8C-5C83-4028-9BE5-B9F342FE6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138E-74A5-434C-B96A-0F6802264F58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8C-5C83-4028-9BE5-B9F342FE6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138E-74A5-434C-B96A-0F6802264F58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8C-5C83-4028-9BE5-B9F342FE6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3138E-74A5-434C-B96A-0F6802264F58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55A8C-5C83-4028-9BE5-B9F342FE65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Surrende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0"/>
            <a:ext cx="26670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Surrender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5105400" cy="5486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Here I am Down on my knees again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Surrendering all Surrendering all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Find me here Lord as You draw me near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Desperate for You Desperate for You I surrender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Drench my soul As mercy and grace unfold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hunger and thirst I hunger and thirst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With arms stretched wide I know You hear my cry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Speak to me now Speak to me now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 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surrender I surrender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want know You more I want know You </a:t>
            </a:r>
            <a:r>
              <a:rPr lang="en-US" sz="1800" b="1" dirty="0" smtClean="0">
                <a:solidFill>
                  <a:srgbClr val="FF0000"/>
                </a:solidFill>
              </a:rPr>
              <a:t>more(x2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Like a rushing wind Jesus breathe within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Lord have Your way Lord have Your way in 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Like a mighty storm Stir within my soul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Lord have Your way Lord have Your way in 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Surrender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Surrender </dc:title>
  <dc:creator>user</dc:creator>
  <cp:lastModifiedBy>mary</cp:lastModifiedBy>
  <cp:revision>13</cp:revision>
  <dcterms:created xsi:type="dcterms:W3CDTF">2016-09-15T10:55:32Z</dcterms:created>
  <dcterms:modified xsi:type="dcterms:W3CDTF">2020-07-14T17:49:00Z</dcterms:modified>
</cp:coreProperties>
</file>