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284F-A65E-4758-ADB1-DDE7EA19DFD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BD79B-BBB7-4D66-A993-64F16813D2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iorni di E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16835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</a:t>
            </a:r>
            <a:r>
              <a:rPr lang="en-US" b="1" dirty="0" err="1" smtClean="0"/>
              <a:t>Giorni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Elia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908720"/>
            <a:ext cx="66967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Come nei giorni di Elia, la gloria di Dio scenderà;</a:t>
            </a:r>
          </a:p>
          <a:p>
            <a:r>
              <a:rPr lang="it-IT" b="1" dirty="0" smtClean="0"/>
              <a:t>e come Mosè fu mandato, noi andremo per questa città;</a:t>
            </a:r>
          </a:p>
          <a:p>
            <a:r>
              <a:rPr lang="it-IT" b="1" dirty="0" smtClean="0"/>
              <a:t>in mezzo al peccato che avanza fra tenebre e malvagità;</a:t>
            </a:r>
          </a:p>
          <a:p>
            <a:r>
              <a:rPr lang="it-IT" b="1" dirty="0" smtClean="0"/>
              <a:t>noi siamo una voce che grida: "Presto prepara la via del Signor".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Refrain</a:t>
            </a:r>
            <a:endParaRPr lang="it-IT" b="1" dirty="0" smtClean="0"/>
          </a:p>
          <a:p>
            <a:r>
              <a:rPr lang="it-IT" b="1" dirty="0" smtClean="0">
                <a:solidFill>
                  <a:srgbClr val="FF0000"/>
                </a:solidFill>
              </a:rPr>
              <a:t>Gesu ' Verra', E Nel Suo Splendor,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Sulle nuvole Lui Ci Rapira';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Cosi' Gridiam,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Nel Giorno Del Signor,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Nel</a:t>
            </a:r>
            <a:r>
              <a:rPr lang="it-IT" b="1" dirty="0" smtClean="0">
                <a:solidFill>
                  <a:srgbClr val="FF0000"/>
                </a:solidFill>
              </a:rPr>
              <a:t> Nome Di  </a:t>
            </a:r>
            <a:r>
              <a:rPr lang="en-US" b="1" dirty="0" err="1" smtClean="0">
                <a:solidFill>
                  <a:srgbClr val="FF0000"/>
                </a:solidFill>
              </a:rPr>
              <a:t>Gesu</a:t>
            </a:r>
            <a:r>
              <a:rPr lang="en-US" b="1" dirty="0" smtClean="0">
                <a:solidFill>
                  <a:srgbClr val="FF0000"/>
                </a:solidFill>
              </a:rPr>
              <a:t>'</a:t>
            </a:r>
            <a:r>
              <a:rPr lang="en-US" dirty="0" smtClean="0"/>
              <a:t>  </a:t>
            </a:r>
            <a:r>
              <a:rPr lang="it-IT" b="1" dirty="0" smtClean="0">
                <a:solidFill>
                  <a:srgbClr val="FF0000"/>
                </a:solidFill>
              </a:rPr>
              <a:t>Salvati  siam.</a:t>
            </a:r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b="1" dirty="0" smtClean="0"/>
              <a:t>Come il profeta Ezechiele, risorgere i morti vedrem;</a:t>
            </a:r>
          </a:p>
          <a:p>
            <a:r>
              <a:rPr lang="it-IT" b="1" dirty="0" smtClean="0"/>
              <a:t>e come il Re Davide noi saremo, un tempio di lode per Te;</a:t>
            </a:r>
          </a:p>
          <a:p>
            <a:r>
              <a:rPr lang="it-IT" b="1" dirty="0" smtClean="0"/>
              <a:t>giorni di lotta e preghiera, però la raccolta verrà;</a:t>
            </a:r>
          </a:p>
          <a:p>
            <a:r>
              <a:rPr lang="it-IT" b="1" dirty="0" smtClean="0"/>
              <a:t>è tempo di grande risveglio, grida: "Il regno di Dio è in mezzo a noi".</a:t>
            </a:r>
          </a:p>
          <a:p>
            <a:endParaRPr lang="it-IT" b="1" dirty="0" smtClean="0"/>
          </a:p>
          <a:p>
            <a:r>
              <a:rPr lang="en-US" altLang="ja-JP" b="1" dirty="0"/>
              <a:t>Bridge</a:t>
            </a:r>
            <a:endParaRPr lang="it-IT" b="1" dirty="0"/>
          </a:p>
          <a:p>
            <a:r>
              <a:rPr lang="it-IT" b="1" dirty="0" smtClean="0"/>
              <a:t>Nessun altro </a:t>
            </a:r>
            <a:r>
              <a:rPr lang="it-IT" b="1" dirty="0" smtClean="0"/>
              <a:t>è come  Dio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148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Giorni di Elia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Giorni di Elia </dc:title>
  <dc:creator>mary</dc:creator>
  <cp:lastModifiedBy>mary</cp:lastModifiedBy>
  <cp:revision>8</cp:revision>
  <dcterms:created xsi:type="dcterms:W3CDTF">2018-03-15T15:47:08Z</dcterms:created>
  <dcterms:modified xsi:type="dcterms:W3CDTF">2018-03-15T19:54:56Z</dcterms:modified>
</cp:coreProperties>
</file>