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9BE06-50BE-421D-9330-15C10DCB0C8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3ED7F-E893-4B5E-91CB-6DD618E486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stify To Love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blare de su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960440" cy="578495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Hablare</a:t>
            </a:r>
            <a:r>
              <a:rPr lang="en-US" sz="3600" b="1" smtClean="0"/>
              <a:t> </a:t>
            </a:r>
            <a:r>
              <a:rPr lang="en-US" sz="3600" b="1" smtClean="0"/>
              <a:t>de su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amor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5832648" cy="561662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Los colores de las </a:t>
            </a:r>
            <a:r>
              <a:rPr lang="es-ES" sz="1800" b="1" dirty="0" smtClean="0">
                <a:solidFill>
                  <a:schemeClr val="tx1"/>
                </a:solidFill>
              </a:rPr>
              <a:t>flores  Y </a:t>
            </a:r>
            <a:r>
              <a:rPr lang="es-ES" sz="1800" b="1" dirty="0" smtClean="0">
                <a:solidFill>
                  <a:schemeClr val="tx1"/>
                </a:solidFill>
              </a:rPr>
              <a:t>el viento al susurrar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Al un sueño </a:t>
            </a:r>
            <a:r>
              <a:rPr lang="es-ES" sz="1800" b="1" dirty="0" smtClean="0">
                <a:solidFill>
                  <a:schemeClr val="tx1"/>
                </a:solidFill>
              </a:rPr>
              <a:t>alcanzar  Nos </a:t>
            </a:r>
            <a:r>
              <a:rPr lang="es-ES" sz="1800" b="1" dirty="0" smtClean="0">
                <a:solidFill>
                  <a:schemeClr val="tx1"/>
                </a:solidFill>
              </a:rPr>
              <a:t>lleva a encontrar amor en Dios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El </a:t>
            </a:r>
            <a:r>
              <a:rPr lang="es-ES" sz="1800" b="1" dirty="0" smtClean="0">
                <a:solidFill>
                  <a:schemeClr val="tx1"/>
                </a:solidFill>
              </a:rPr>
              <a:t>inmenso </a:t>
            </a:r>
            <a:r>
              <a:rPr lang="es-ES" sz="1800" b="1" dirty="0" smtClean="0">
                <a:solidFill>
                  <a:schemeClr val="tx1"/>
                </a:solidFill>
              </a:rPr>
              <a:t>firmamento  Las </a:t>
            </a:r>
            <a:r>
              <a:rPr lang="es-ES" sz="1800" b="1" dirty="0" smtClean="0">
                <a:solidFill>
                  <a:schemeClr val="tx1"/>
                </a:solidFill>
              </a:rPr>
              <a:t>estrellas al brillar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Y la creación entera testificara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/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r>
              <a:rPr lang="es-ES" sz="1800" b="1" dirty="0" smtClean="0">
                <a:solidFill>
                  <a:srgbClr val="FF0000"/>
                </a:solidFill>
              </a:rPr>
              <a:t/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Mientras haya vida en </a:t>
            </a:r>
            <a:r>
              <a:rPr lang="es-ES" sz="1800" b="1" dirty="0" smtClean="0">
                <a:solidFill>
                  <a:srgbClr val="FF0000"/>
                </a:solidFill>
              </a:rPr>
              <a:t>mí  Hablare </a:t>
            </a:r>
            <a:r>
              <a:rPr lang="es-ES" sz="1800" b="1" dirty="0" smtClean="0">
                <a:solidFill>
                  <a:srgbClr val="FF0000"/>
                </a:solidFill>
              </a:rPr>
              <a:t>de su amor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Seré testigo en el </a:t>
            </a:r>
            <a:r>
              <a:rPr lang="es-ES" sz="1800" b="1" dirty="0" smtClean="0">
                <a:solidFill>
                  <a:srgbClr val="FF0000"/>
                </a:solidFill>
              </a:rPr>
              <a:t>silencio  Cuando </a:t>
            </a:r>
            <a:r>
              <a:rPr lang="es-ES" sz="1800" b="1" dirty="0" smtClean="0">
                <a:solidFill>
                  <a:srgbClr val="FF0000"/>
                </a:solidFill>
              </a:rPr>
              <a:t>ya no tenga voz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Doy gracias al </a:t>
            </a:r>
            <a:r>
              <a:rPr lang="es-ES" sz="1800" b="1" dirty="0" smtClean="0">
                <a:solidFill>
                  <a:srgbClr val="FF0000"/>
                </a:solidFill>
              </a:rPr>
              <a:t>creador  En </a:t>
            </a:r>
            <a:r>
              <a:rPr lang="es-ES" sz="1800" b="1" dirty="0" smtClean="0">
                <a:solidFill>
                  <a:srgbClr val="FF0000"/>
                </a:solidFill>
              </a:rPr>
              <a:t>cada paso que yo doy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Mientras haya vida en mí </a:t>
            </a:r>
            <a:r>
              <a:rPr lang="es-ES" sz="1800" b="1" dirty="0" smtClean="0">
                <a:solidFill>
                  <a:srgbClr val="FF0000"/>
                </a:solidFill>
              </a:rPr>
              <a:t>  Hablare </a:t>
            </a:r>
            <a:r>
              <a:rPr lang="es-ES" sz="1800" b="1" dirty="0" smtClean="0">
                <a:solidFill>
                  <a:srgbClr val="FF0000"/>
                </a:solidFill>
              </a:rPr>
              <a:t>de su amor</a:t>
            </a:r>
            <a:r>
              <a:rPr lang="es-ES" sz="1800" b="1" dirty="0" smtClean="0">
                <a:solidFill>
                  <a:schemeClr val="tx1"/>
                </a:solidFill>
              </a:rPr>
              <a:t/>
            </a:r>
            <a:br>
              <a:rPr lang="es-ES" sz="1800" b="1" dirty="0" smtClean="0">
                <a:solidFill>
                  <a:schemeClr val="tx1"/>
                </a:solidFill>
              </a:rPr>
            </a:b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/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De los montes a los </a:t>
            </a:r>
            <a:r>
              <a:rPr lang="es-ES" sz="1800" b="1" dirty="0" smtClean="0">
                <a:solidFill>
                  <a:schemeClr val="tx1"/>
                </a:solidFill>
              </a:rPr>
              <a:t>valles  De </a:t>
            </a:r>
            <a:r>
              <a:rPr lang="es-ES" sz="1800" b="1" dirty="0" smtClean="0">
                <a:solidFill>
                  <a:schemeClr val="tx1"/>
                </a:solidFill>
              </a:rPr>
              <a:t>los ríos hasta el mar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Cada vida que </a:t>
            </a:r>
            <a:r>
              <a:rPr lang="es-ES" sz="1800" b="1" dirty="0" smtClean="0">
                <a:solidFill>
                  <a:schemeClr val="tx1"/>
                </a:solidFill>
              </a:rPr>
              <a:t>alcancemos  Debemos </a:t>
            </a:r>
            <a:r>
              <a:rPr lang="es-ES" sz="1800" b="1" dirty="0" smtClean="0">
                <a:solidFill>
                  <a:schemeClr val="tx1"/>
                </a:solidFill>
              </a:rPr>
              <a:t>ofrecer su amor y paz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Cada </a:t>
            </a:r>
            <a:r>
              <a:rPr lang="es-ES" sz="1800" b="1" dirty="0" smtClean="0">
                <a:solidFill>
                  <a:schemeClr val="tx1"/>
                </a:solidFill>
              </a:rPr>
              <a:t>acto de </a:t>
            </a:r>
            <a:r>
              <a:rPr lang="es-ES" sz="1800" b="1" dirty="0" smtClean="0">
                <a:solidFill>
                  <a:schemeClr val="tx1"/>
                </a:solidFill>
              </a:rPr>
              <a:t>esperanza  Nos </a:t>
            </a:r>
            <a:r>
              <a:rPr lang="es-ES" sz="1800" b="1" dirty="0" smtClean="0">
                <a:solidFill>
                  <a:schemeClr val="tx1"/>
                </a:solidFill>
              </a:rPr>
              <a:t>acerca más a Dios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Que el mundo en nuestras </a:t>
            </a:r>
            <a:r>
              <a:rPr lang="es-ES" sz="1800" b="1" dirty="0" smtClean="0">
                <a:solidFill>
                  <a:schemeClr val="tx1"/>
                </a:solidFill>
              </a:rPr>
              <a:t>vidas  Pueda </a:t>
            </a:r>
            <a:r>
              <a:rPr lang="es-ES" sz="1800" b="1" dirty="0" smtClean="0">
                <a:solidFill>
                  <a:schemeClr val="tx1"/>
                </a:solidFill>
              </a:rPr>
              <a:t>ver su amor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/>
            </a:r>
            <a:br>
              <a:rPr lang="es-E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Hablare de su amor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Hablare de su amor </dc:title>
  <dc:creator>mary</dc:creator>
  <cp:lastModifiedBy>mary</cp:lastModifiedBy>
  <cp:revision>5</cp:revision>
  <dcterms:created xsi:type="dcterms:W3CDTF">2018-03-08T17:52:52Z</dcterms:created>
  <dcterms:modified xsi:type="dcterms:W3CDTF">2018-03-09T15:09:46Z</dcterms:modified>
</cp:coreProperties>
</file>