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8B66-A03C-4525-9FB7-8BAB6F127FE7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5E06-697B-441B-99A6-A960C1DFD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8B66-A03C-4525-9FB7-8BAB6F127FE7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5E06-697B-441B-99A6-A960C1DFD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8B66-A03C-4525-9FB7-8BAB6F127FE7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5E06-697B-441B-99A6-A960C1DFD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8B66-A03C-4525-9FB7-8BAB6F127FE7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5E06-697B-441B-99A6-A960C1DFD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8B66-A03C-4525-9FB7-8BAB6F127FE7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5E06-697B-441B-99A6-A960C1DFD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8B66-A03C-4525-9FB7-8BAB6F127FE7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5E06-697B-441B-99A6-A960C1DFD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8B66-A03C-4525-9FB7-8BAB6F127FE7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5E06-697B-441B-99A6-A960C1DFD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8B66-A03C-4525-9FB7-8BAB6F127FE7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5E06-697B-441B-99A6-A960C1DFD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8B66-A03C-4525-9FB7-8BAB6F127FE7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5E06-697B-441B-99A6-A960C1DFD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8B66-A03C-4525-9FB7-8BAB6F127FE7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5E06-697B-441B-99A6-A960C1DFD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8B66-A03C-4525-9FB7-8BAB6F127FE7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5E06-697B-441B-99A6-A960C1DFD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48B66-A03C-4525-9FB7-8BAB6F127FE7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65E06-697B-441B-99A6-A960C1DFDA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me to the Cross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íame a la Cr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3888432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Guíame</a:t>
            </a:r>
            <a:r>
              <a:rPr lang="en-US" b="1" dirty="0" smtClean="0"/>
              <a:t> a la Cruz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4032448" cy="6453336"/>
          </a:xfrm>
        </p:spPr>
        <p:txBody>
          <a:bodyPr>
            <a:noAutofit/>
          </a:bodyPr>
          <a:lstStyle/>
          <a:p>
            <a:pPr algn="l"/>
            <a:r>
              <a:rPr lang="es-ES" sz="1800" b="1" dirty="0">
                <a:solidFill>
                  <a:schemeClr val="tx1"/>
                </a:solidFill>
              </a:rPr>
              <a:t>Mi salvador </a:t>
            </a:r>
            <a:r>
              <a:rPr lang="es-ES" sz="1800" b="1" dirty="0" smtClean="0">
                <a:solidFill>
                  <a:schemeClr val="tx1"/>
                </a:solidFill>
              </a:rPr>
              <a:t> Vengo </a:t>
            </a:r>
            <a:r>
              <a:rPr lang="es-ES" sz="1800" b="1" dirty="0">
                <a:solidFill>
                  <a:schemeClr val="tx1"/>
                </a:solidFill>
              </a:rPr>
              <a:t>ante ti </a:t>
            </a:r>
            <a:br>
              <a:rPr lang="es-ES" sz="1800" b="1" dirty="0">
                <a:solidFill>
                  <a:schemeClr val="tx1"/>
                </a:solidFill>
              </a:rPr>
            </a:br>
            <a:r>
              <a:rPr lang="es-ES" sz="1800" b="1" dirty="0">
                <a:solidFill>
                  <a:schemeClr val="tx1"/>
                </a:solidFill>
              </a:rPr>
              <a:t>Recuerdo </a:t>
            </a:r>
            <a:r>
              <a:rPr lang="es-ES" sz="1800" b="1" dirty="0" smtClean="0">
                <a:solidFill>
                  <a:schemeClr val="tx1"/>
                </a:solidFill>
              </a:rPr>
              <a:t> Tu </a:t>
            </a:r>
            <a:r>
              <a:rPr lang="es-ES" sz="1800" b="1" dirty="0">
                <a:solidFill>
                  <a:schemeClr val="tx1"/>
                </a:solidFill>
              </a:rPr>
              <a:t>sangre fue </a:t>
            </a:r>
            <a:br>
              <a:rPr lang="es-ES" sz="1800" b="1" dirty="0">
                <a:solidFill>
                  <a:schemeClr val="tx1"/>
                </a:solidFill>
              </a:rPr>
            </a:br>
            <a:r>
              <a:rPr lang="es-ES" sz="1800" b="1" dirty="0">
                <a:solidFill>
                  <a:schemeClr val="tx1"/>
                </a:solidFill>
              </a:rPr>
              <a:t>La que pagó </a:t>
            </a:r>
            <a:r>
              <a:rPr lang="es-ES" sz="1800" b="1" dirty="0" smtClean="0">
                <a:solidFill>
                  <a:schemeClr val="tx1"/>
                </a:solidFill>
              </a:rPr>
              <a:t> Mi </a:t>
            </a:r>
            <a:r>
              <a:rPr lang="es-ES" sz="1800" b="1" dirty="0">
                <a:solidFill>
                  <a:schemeClr val="tx1"/>
                </a:solidFill>
              </a:rPr>
              <a:t>precio </a:t>
            </a:r>
            <a:br>
              <a:rPr lang="es-ES" sz="1800" b="1" dirty="0">
                <a:solidFill>
                  <a:schemeClr val="tx1"/>
                </a:solidFill>
              </a:rPr>
            </a:br>
            <a:r>
              <a:rPr lang="es-ES" sz="1800" b="1" dirty="0">
                <a:solidFill>
                  <a:schemeClr val="tx1"/>
                </a:solidFill>
              </a:rPr>
              <a:t/>
            </a:r>
            <a:br>
              <a:rPr lang="es-ES" sz="1800" b="1" dirty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PRE CORO </a:t>
            </a:r>
            <a:r>
              <a:rPr lang="es-ES" sz="1800" b="1" dirty="0">
                <a:solidFill>
                  <a:srgbClr val="FF0000"/>
                </a:solidFill>
              </a:rPr>
              <a:t/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Lo que un día valoré </a:t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Lo rindo ante ti </a:t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/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CORO </a:t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Guíame a la cruz </a:t>
            </a:r>
            <a:r>
              <a:rPr lang="es-ES" sz="1800" b="1" dirty="0" smtClean="0">
                <a:solidFill>
                  <a:srgbClr val="FF0000"/>
                </a:solidFill>
              </a:rPr>
              <a:t> Donde </a:t>
            </a:r>
            <a:r>
              <a:rPr lang="es-ES" sz="1800" b="1" dirty="0">
                <a:solidFill>
                  <a:srgbClr val="FF0000"/>
                </a:solidFill>
              </a:rPr>
              <a:t>hallé tu amor </a:t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Llévame a tus pies </a:t>
            </a:r>
            <a:r>
              <a:rPr lang="es-ES" sz="1800" b="1" dirty="0" smtClean="0">
                <a:solidFill>
                  <a:srgbClr val="FF0000"/>
                </a:solidFill>
              </a:rPr>
              <a:t> Me </a:t>
            </a:r>
            <a:r>
              <a:rPr lang="es-ES" sz="1800" b="1" dirty="0">
                <a:solidFill>
                  <a:srgbClr val="FF0000"/>
                </a:solidFill>
              </a:rPr>
              <a:t>humillo Dios </a:t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Líbrame de mí </a:t>
            </a:r>
            <a:r>
              <a:rPr lang="es-ES" sz="1800" b="1" dirty="0" smtClean="0">
                <a:solidFill>
                  <a:srgbClr val="FF0000"/>
                </a:solidFill>
              </a:rPr>
              <a:t> Pertenezco </a:t>
            </a:r>
            <a:r>
              <a:rPr lang="es-ES" sz="1800" b="1" dirty="0">
                <a:solidFill>
                  <a:srgbClr val="FF0000"/>
                </a:solidFill>
              </a:rPr>
              <a:t>a ti </a:t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Mi Cristo </a:t>
            </a:r>
            <a:r>
              <a:rPr lang="es-ES" sz="1800" b="1" dirty="0" smtClean="0">
                <a:solidFill>
                  <a:srgbClr val="FF0000"/>
                </a:solidFill>
              </a:rPr>
              <a:t> Guíame </a:t>
            </a:r>
            <a:r>
              <a:rPr lang="es-ES" sz="1800" b="1" dirty="0">
                <a:solidFill>
                  <a:srgbClr val="FF0000"/>
                </a:solidFill>
              </a:rPr>
              <a:t>a la cruz </a:t>
            </a:r>
            <a:r>
              <a:rPr lang="es-ES" sz="1800" b="1" dirty="0">
                <a:solidFill>
                  <a:schemeClr val="tx1"/>
                </a:solidFill>
              </a:rPr>
              <a:t/>
            </a:r>
            <a:br>
              <a:rPr lang="es-ES" sz="1800" b="1" dirty="0">
                <a:solidFill>
                  <a:schemeClr val="tx1"/>
                </a:solidFill>
              </a:rPr>
            </a:br>
            <a:r>
              <a:rPr lang="es-ES" sz="1800" b="1" dirty="0">
                <a:solidFill>
                  <a:schemeClr val="tx1"/>
                </a:solidFill>
              </a:rPr>
              <a:t/>
            </a:r>
            <a:br>
              <a:rPr lang="es-ES" sz="1800" b="1" dirty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Fuiste </a:t>
            </a:r>
            <a:r>
              <a:rPr lang="es-ES" sz="1800" b="1" dirty="0">
                <a:solidFill>
                  <a:schemeClr val="tx1"/>
                </a:solidFill>
              </a:rPr>
              <a:t>como yo </a:t>
            </a:r>
            <a:r>
              <a:rPr lang="es-ES" sz="1800" b="1" dirty="0" smtClean="0">
                <a:solidFill>
                  <a:schemeClr val="tx1"/>
                </a:solidFill>
              </a:rPr>
              <a:t>Tentado </a:t>
            </a:r>
            <a:r>
              <a:rPr lang="es-ES" sz="1800" b="1" dirty="0">
                <a:solidFill>
                  <a:schemeClr val="tx1"/>
                </a:solidFill>
              </a:rPr>
              <a:t>Señor </a:t>
            </a:r>
            <a:br>
              <a:rPr lang="es-ES" sz="1800" b="1" dirty="0">
                <a:solidFill>
                  <a:schemeClr val="tx1"/>
                </a:solidFill>
              </a:rPr>
            </a:br>
            <a:r>
              <a:rPr lang="es-ES" sz="1800" b="1" dirty="0">
                <a:solidFill>
                  <a:schemeClr val="tx1"/>
                </a:solidFill>
              </a:rPr>
              <a:t>Humano </a:t>
            </a:r>
            <a:r>
              <a:rPr lang="es-ES" sz="1800" b="1" dirty="0" smtClean="0">
                <a:solidFill>
                  <a:schemeClr val="tx1"/>
                </a:solidFill>
              </a:rPr>
              <a:t> El </a:t>
            </a:r>
            <a:r>
              <a:rPr lang="es-ES" sz="1800" b="1" dirty="0">
                <a:solidFill>
                  <a:schemeClr val="tx1"/>
                </a:solidFill>
              </a:rPr>
              <a:t>verbo llegó </a:t>
            </a:r>
            <a:br>
              <a:rPr lang="es-ES" sz="1800" b="1" dirty="0">
                <a:solidFill>
                  <a:schemeClr val="tx1"/>
                </a:solidFill>
              </a:rPr>
            </a:br>
            <a:r>
              <a:rPr lang="es-ES" sz="1800" b="1" dirty="0">
                <a:solidFill>
                  <a:schemeClr val="tx1"/>
                </a:solidFill>
              </a:rPr>
              <a:t>Mi maldad cargó </a:t>
            </a:r>
            <a:r>
              <a:rPr lang="es-ES" sz="1800" b="1" dirty="0" smtClean="0">
                <a:solidFill>
                  <a:schemeClr val="tx1"/>
                </a:solidFill>
              </a:rPr>
              <a:t> Ahora </a:t>
            </a:r>
            <a:r>
              <a:rPr lang="es-ES" sz="1800" b="1" dirty="0">
                <a:solidFill>
                  <a:schemeClr val="tx1"/>
                </a:solidFill>
              </a:rPr>
              <a:t>vives </a:t>
            </a:r>
            <a:br>
              <a:rPr lang="es-ES" sz="1800" b="1" dirty="0">
                <a:solidFill>
                  <a:schemeClr val="tx1"/>
                </a:solidFill>
              </a:rPr>
            </a:br>
            <a:r>
              <a:rPr lang="es-ES" sz="1800" b="1" dirty="0">
                <a:solidFill>
                  <a:schemeClr val="tx1"/>
                </a:solidFill>
              </a:rPr>
              <a:t/>
            </a:r>
            <a:br>
              <a:rPr lang="es-ES" sz="1800" b="1" dirty="0">
                <a:solidFill>
                  <a:schemeClr val="tx1"/>
                </a:solidFill>
              </a:rPr>
            </a:br>
            <a:r>
              <a:rPr lang="es-ES" sz="1800" b="1" dirty="0">
                <a:solidFill>
                  <a:schemeClr val="tx1"/>
                </a:solidFill>
              </a:rPr>
              <a:t>PUENTE </a:t>
            </a:r>
            <a:br>
              <a:rPr lang="es-ES" sz="1800" b="1" dirty="0">
                <a:solidFill>
                  <a:schemeClr val="tx1"/>
                </a:solidFill>
              </a:rPr>
            </a:br>
            <a:r>
              <a:rPr lang="es-ES" sz="1800" b="1" dirty="0">
                <a:solidFill>
                  <a:schemeClr val="tx1"/>
                </a:solidFill>
              </a:rPr>
              <a:t>Tu corazón </a:t>
            </a:r>
            <a:br>
              <a:rPr lang="es-ES" sz="1800" b="1" dirty="0">
                <a:solidFill>
                  <a:schemeClr val="tx1"/>
                </a:solidFill>
              </a:rPr>
            </a:br>
            <a:r>
              <a:rPr lang="es-ES" sz="1800" b="1" dirty="0">
                <a:solidFill>
                  <a:schemeClr val="tx1"/>
                </a:solidFill>
              </a:rPr>
              <a:t>Tu corazón </a:t>
            </a:r>
            <a:br>
              <a:rPr lang="es-ES" sz="1800" b="1" dirty="0">
                <a:solidFill>
                  <a:schemeClr val="tx1"/>
                </a:solidFill>
              </a:rPr>
            </a:br>
            <a:r>
              <a:rPr lang="es-ES" sz="1800" b="1" dirty="0">
                <a:solidFill>
                  <a:schemeClr val="tx1"/>
                </a:solidFill>
              </a:rPr>
              <a:t>Guíame a tu corazón </a:t>
            </a:r>
            <a:br>
              <a:rPr lang="es-ES" sz="1800" b="1" dirty="0">
                <a:solidFill>
                  <a:schemeClr val="tx1"/>
                </a:solidFill>
              </a:rPr>
            </a:br>
            <a:r>
              <a:rPr lang="es-ES" sz="1800" b="1" dirty="0">
                <a:solidFill>
                  <a:schemeClr val="tx1"/>
                </a:solidFill>
              </a:rPr>
              <a:t>Guíame a tu corazón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Guíame a la Cruz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Guíame a la Cruz </dc:title>
  <dc:creator>mary</dc:creator>
  <cp:lastModifiedBy>mary</cp:lastModifiedBy>
  <cp:revision>4</cp:revision>
  <dcterms:created xsi:type="dcterms:W3CDTF">2018-02-28T20:42:19Z</dcterms:created>
  <dcterms:modified xsi:type="dcterms:W3CDTF">2018-03-01T22:55:01Z</dcterms:modified>
</cp:coreProperties>
</file>