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669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1A61-B046-492C-9912-9A6DA8B483F5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0197-9E82-457E-A9EF-9BD5D599F2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1A61-B046-492C-9912-9A6DA8B483F5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0197-9E82-457E-A9EF-9BD5D599F2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1A61-B046-492C-9912-9A6DA8B483F5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0197-9E82-457E-A9EF-9BD5D599F2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1A61-B046-492C-9912-9A6DA8B483F5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0197-9E82-457E-A9EF-9BD5D599F2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1A61-B046-492C-9912-9A6DA8B483F5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0197-9E82-457E-A9EF-9BD5D599F2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1A61-B046-492C-9912-9A6DA8B483F5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0197-9E82-457E-A9EF-9BD5D599F2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1A61-B046-492C-9912-9A6DA8B483F5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0197-9E82-457E-A9EF-9BD5D599F2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1A61-B046-492C-9912-9A6DA8B483F5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0197-9E82-457E-A9EF-9BD5D599F2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1A61-B046-492C-9912-9A6DA8B483F5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0197-9E82-457E-A9EF-9BD5D599F2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1A61-B046-492C-9912-9A6DA8B483F5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0197-9E82-457E-A9EF-9BD5D599F2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1A61-B046-492C-9912-9A6DA8B483F5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0197-9E82-457E-A9EF-9BD5D599F2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21A61-B046-492C-9912-9A6DA8B483F5}" type="datetimeFigureOut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B0197-9E82-457E-A9EF-9BD5D599F2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Get Up cop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et U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3800" y="1"/>
            <a:ext cx="16764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Get Up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33400"/>
            <a:ext cx="4267200" cy="60960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With every breath that I take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I'll praise You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With every move that I make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With everything that I am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I'll praise You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Cause there is no other way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Pre-Chorus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We stand together with hearts joined as one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We'll give You glory for all You have done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Everybody get up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If you love Him!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Everybody get up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Get up and praise Him!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Everybody get up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If you're free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And give Him the praise!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Bridge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You, You Everything is all for You, You                       We're living each day for You, You                        Everything is all for You, You; </a:t>
            </a:r>
            <a:r>
              <a:rPr lang="en-US" sz="1600" b="1" dirty="0" err="1" smtClean="0">
                <a:solidFill>
                  <a:schemeClr val="tx1"/>
                </a:solidFill>
              </a:rPr>
              <a:t>woah</a:t>
            </a:r>
            <a:r>
              <a:rPr lang="en-US" sz="1600" b="1" dirty="0" smtClean="0">
                <a:solidFill>
                  <a:schemeClr val="tx1"/>
                </a:solidFill>
              </a:rPr>
              <a:t>-oh!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Get Up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 Up</dc:title>
  <dc:creator>user</dc:creator>
  <cp:lastModifiedBy>user</cp:lastModifiedBy>
  <cp:revision>8</cp:revision>
  <dcterms:created xsi:type="dcterms:W3CDTF">2016-11-16T10:59:04Z</dcterms:created>
  <dcterms:modified xsi:type="dcterms:W3CDTF">2018-03-14T20:37:22Z</dcterms:modified>
</cp:coreProperties>
</file>