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0F060-CFFC-42C7-8533-E25D9DE7693D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6AD73-F11C-419B-801B-3F616068BC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on of God2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sù Figlio di 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528392" cy="476672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Gesù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Figlio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Dio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768752" cy="6192688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Lasciò il ciel per </a:t>
            </a:r>
            <a:r>
              <a:rPr lang="it-IT" sz="1800" b="1" dirty="0" smtClean="0">
                <a:solidFill>
                  <a:schemeClr val="tx1"/>
                </a:solidFill>
              </a:rPr>
              <a:t>incontrarmi  Qui </a:t>
            </a:r>
            <a:r>
              <a:rPr lang="it-IT" sz="1800" b="1" dirty="0" smtClean="0">
                <a:solidFill>
                  <a:schemeClr val="tx1"/>
                </a:solidFill>
              </a:rPr>
              <a:t>non è il posto Suo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Un amor così, il mondo non può </a:t>
            </a:r>
            <a:r>
              <a:rPr lang="it-IT" sz="1800" b="1" dirty="0" smtClean="0">
                <a:solidFill>
                  <a:schemeClr val="tx1"/>
                </a:solidFill>
              </a:rPr>
              <a:t>capir Su </a:t>
            </a:r>
            <a:r>
              <a:rPr lang="it-IT" sz="1800" b="1" dirty="0" smtClean="0">
                <a:solidFill>
                  <a:schemeClr val="tx1"/>
                </a:solidFill>
              </a:rPr>
              <a:t>quella croce Lui si donò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Il Suo perdono mi ha </a:t>
            </a:r>
            <a:r>
              <a:rPr lang="it-IT" sz="1800" b="1" dirty="0" smtClean="0">
                <a:solidFill>
                  <a:schemeClr val="tx1"/>
                </a:solidFill>
              </a:rPr>
              <a:t>raggiunto Un </a:t>
            </a:r>
            <a:r>
              <a:rPr lang="it-IT" sz="1800" b="1" dirty="0" smtClean="0">
                <a:solidFill>
                  <a:schemeClr val="tx1"/>
                </a:solidFill>
              </a:rPr>
              <a:t>amor così, il mondo non può capir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Sull'altar di adorazion, sia per sempre esaltato Gesù figlio di Dio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Lasciò la Sua gloria, morì al posto mio Gesù figlio di Dio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Lui </a:t>
            </a:r>
            <a:r>
              <a:rPr lang="it-IT" sz="1800" b="1" dirty="0" smtClean="0">
                <a:solidFill>
                  <a:srgbClr val="FF0000"/>
                </a:solidFill>
              </a:rPr>
              <a:t>è Gesù figlio di Dio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Portò su di se peccato e </a:t>
            </a:r>
            <a:r>
              <a:rPr lang="it-IT" sz="1800" b="1" dirty="0" smtClean="0">
                <a:solidFill>
                  <a:schemeClr val="tx1"/>
                </a:solidFill>
              </a:rPr>
              <a:t>dolor Vinse </a:t>
            </a:r>
            <a:r>
              <a:rPr lang="it-IT" sz="1800" b="1" dirty="0" smtClean="0">
                <a:solidFill>
                  <a:schemeClr val="tx1"/>
                </a:solidFill>
              </a:rPr>
              <a:t>la morte, risuscitò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Un amor così, il mondo non può capir x2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</a:t>
            </a:r>
            <a:r>
              <a:rPr lang="it-IT" sz="1800" dirty="0" smtClean="0"/>
              <a:t>                                                                                                                       </a:t>
            </a:r>
            <a:r>
              <a:rPr lang="it-IT" sz="1800" b="1" dirty="0" smtClean="0">
                <a:solidFill>
                  <a:schemeClr val="tx1"/>
                </a:solidFill>
              </a:rPr>
              <a:t>Sia </a:t>
            </a:r>
            <a:r>
              <a:rPr lang="it-IT" sz="1800" b="1" dirty="0" smtClean="0">
                <a:solidFill>
                  <a:schemeClr val="tx1"/>
                </a:solidFill>
              </a:rPr>
              <a:t>esaltato ed </a:t>
            </a:r>
            <a:r>
              <a:rPr lang="it-IT" sz="1800" b="1" dirty="0" smtClean="0">
                <a:solidFill>
                  <a:schemeClr val="tx1"/>
                </a:solidFill>
              </a:rPr>
              <a:t>innalzato Il </a:t>
            </a:r>
            <a:r>
              <a:rPr lang="it-IT" sz="1800" b="1" dirty="0" smtClean="0">
                <a:solidFill>
                  <a:schemeClr val="tx1"/>
                </a:solidFill>
              </a:rPr>
              <a:t>Suo nome è Santo, Poderoso è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E non c'è nulla che riesca a spegnere il Suo amor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Lui </a:t>
            </a:r>
            <a:r>
              <a:rPr lang="it-IT" sz="1800" b="1" dirty="0" smtClean="0">
                <a:solidFill>
                  <a:schemeClr val="tx1"/>
                </a:solidFill>
              </a:rPr>
              <a:t>mi liberò x4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Gesù Figlio di Dio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Gesù Figlio di Dio</dc:title>
  <dc:creator>mary</dc:creator>
  <cp:lastModifiedBy>mary</cp:lastModifiedBy>
  <cp:revision>7</cp:revision>
  <dcterms:created xsi:type="dcterms:W3CDTF">2018-03-20T03:58:09Z</dcterms:created>
  <dcterms:modified xsi:type="dcterms:W3CDTF">2018-03-20T16:03:36Z</dcterms:modified>
</cp:coreProperties>
</file>