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B6DBD-209F-4AAA-9EBF-1FA05533ACBE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53180-5F39-4A2A-9F72-98EAE6F3E22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me to the Cro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ühr mich an dein Kre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968552" cy="434479"/>
          </a:xfrm>
        </p:spPr>
        <p:txBody>
          <a:bodyPr>
            <a:noAutofit/>
          </a:bodyPr>
          <a:lstStyle/>
          <a:p>
            <a:r>
              <a:rPr lang="de-DE" sz="3600" b="1" dirty="0" smtClean="0"/>
              <a:t>Führ mich an dein Kreuz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4752528" cy="597666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An </a:t>
            </a:r>
            <a:r>
              <a:rPr lang="de-DE" sz="1800" b="1" dirty="0" smtClean="0">
                <a:solidFill>
                  <a:schemeClr val="tx1"/>
                </a:solidFill>
              </a:rPr>
              <a:t>deinem Kreuz Wird mein Herz still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Denn du Herr Sahst meine Schuld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Nahmst sie auf dich Durch dein Blut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Alles</a:t>
            </a:r>
            <a:r>
              <a:rPr lang="de-DE" sz="1800" b="1" dirty="0" smtClean="0">
                <a:solidFill>
                  <a:schemeClr val="tx1"/>
                </a:solidFill>
              </a:rPr>
              <a:t>, was mir wertvoll war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Bedeutet mir nichts mehr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/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Führ mich an dein Kreuz Wo die Liebe floss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Lass mich vor dir knien Nimm mein Leben hin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Mache mich ganz neu Ich gehöre dir</a:t>
            </a:r>
            <a:br>
              <a:rPr lang="de-DE" sz="1800" b="1" dirty="0" smtClean="0">
                <a:solidFill>
                  <a:srgbClr val="FF0000"/>
                </a:solidFill>
              </a:rPr>
            </a:br>
            <a:r>
              <a:rPr lang="de-DE" sz="1800" b="1" dirty="0" smtClean="0">
                <a:solidFill>
                  <a:srgbClr val="FF0000"/>
                </a:solidFill>
              </a:rPr>
              <a:t>Und führ mich Führ mich an dein Kreuz</a:t>
            </a:r>
            <a:r>
              <a:rPr lang="de-DE" sz="1800" b="1" dirty="0" smtClean="0">
                <a:solidFill>
                  <a:schemeClr val="tx1"/>
                </a:solidFill>
              </a:rPr>
              <a:t/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/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Du </a:t>
            </a:r>
            <a:r>
              <a:rPr lang="de-DE" sz="1800" b="1" dirty="0" smtClean="0">
                <a:solidFill>
                  <a:schemeClr val="tx1"/>
                </a:solidFill>
              </a:rPr>
              <a:t>warst mir gleich Als Mensch versucht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Und doch Gott Das Wort wurde Fleisch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Trug meine Schuld Und besiegte den Tod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Alles</a:t>
            </a:r>
            <a:r>
              <a:rPr lang="de-DE" sz="1800" b="1" dirty="0" smtClean="0">
                <a:solidFill>
                  <a:schemeClr val="tx1"/>
                </a:solidFill>
              </a:rPr>
              <a:t>, was mir wertvoll war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Bedeutet mir nichts mehr</a:t>
            </a:r>
          </a:p>
          <a:p>
            <a:pPr algn="l"/>
            <a:endParaRPr lang="de-DE" sz="1800" b="1" dirty="0">
              <a:solidFill>
                <a:schemeClr val="tx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/>
                </a:solidFill>
              </a:rPr>
              <a:t>Bridge: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An dein Herz An dein Herz</a:t>
            </a:r>
            <a:br>
              <a:rPr lang="de-DE" sz="1800" b="1" dirty="0" smtClean="0">
                <a:solidFill>
                  <a:schemeClr val="tx1"/>
                </a:solidFill>
              </a:rPr>
            </a:br>
            <a:r>
              <a:rPr lang="de-DE" sz="1800" b="1" dirty="0" smtClean="0">
                <a:solidFill>
                  <a:schemeClr val="tx1"/>
                </a:solidFill>
              </a:rPr>
              <a:t>Führ mich an dein Herz(x2)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Führ mich an dein Kreuz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Führ mich an dein Kreuz </dc:title>
  <dc:creator>mary</dc:creator>
  <cp:lastModifiedBy>mary</cp:lastModifiedBy>
  <cp:revision>6</cp:revision>
  <dcterms:created xsi:type="dcterms:W3CDTF">2018-02-28T21:25:01Z</dcterms:created>
  <dcterms:modified xsi:type="dcterms:W3CDTF">2018-03-01T22:28:59Z</dcterms:modified>
</cp:coreProperties>
</file>