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2643-C111-49A8-AAEC-534F3ED3D7DD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804-5F4F-4F47-8BA7-72C7F717DA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2643-C111-49A8-AAEC-534F3ED3D7DD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804-5F4F-4F47-8BA7-72C7F717DA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2643-C111-49A8-AAEC-534F3ED3D7DD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804-5F4F-4F47-8BA7-72C7F717DA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2643-C111-49A8-AAEC-534F3ED3D7DD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804-5F4F-4F47-8BA7-72C7F717DA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2643-C111-49A8-AAEC-534F3ED3D7DD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804-5F4F-4F47-8BA7-72C7F717DA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2643-C111-49A8-AAEC-534F3ED3D7DD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804-5F4F-4F47-8BA7-72C7F717DA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2643-C111-49A8-AAEC-534F3ED3D7DD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804-5F4F-4F47-8BA7-72C7F717DA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2643-C111-49A8-AAEC-534F3ED3D7DD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804-5F4F-4F47-8BA7-72C7F717DA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2643-C111-49A8-AAEC-534F3ED3D7DD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804-5F4F-4F47-8BA7-72C7F717DA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2643-C111-49A8-AAEC-534F3ED3D7DD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804-5F4F-4F47-8BA7-72C7F717DA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2643-C111-49A8-AAEC-534F3ED3D7DD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804-5F4F-4F47-8BA7-72C7F717DA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42643-C111-49A8-AAEC-534F3ED3D7DD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57804-5F4F-4F47-8BA7-72C7F717DA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or Your Name Is Holy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or Your Name Is Hol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404664"/>
            <a:ext cx="4896544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For Your Name Is Holy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412776"/>
            <a:ext cx="4536504" cy="3672408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enter the Holy of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Holies                                 I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enter through the blood of the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Lamb       I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enter to worship You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only                              I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enter to honor I am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Lord </a:t>
            </a:r>
            <a:r>
              <a:rPr lang="en-US" sz="2000" b="1" dirty="0" smtClean="0">
                <a:solidFill>
                  <a:srgbClr val="FF0000"/>
                </a:solidFill>
              </a:rPr>
              <a:t>I worship You, I worship </a:t>
            </a:r>
            <a:r>
              <a:rPr lang="en-US" sz="2000" b="1" dirty="0" smtClean="0">
                <a:solidFill>
                  <a:srgbClr val="FF0000"/>
                </a:solidFill>
              </a:rPr>
              <a:t>You        Lord </a:t>
            </a:r>
            <a:r>
              <a:rPr lang="en-US" sz="2000" b="1" dirty="0" smtClean="0">
                <a:solidFill>
                  <a:srgbClr val="FF0000"/>
                </a:solidFill>
              </a:rPr>
              <a:t>I worship You, I worship </a:t>
            </a:r>
            <a:r>
              <a:rPr lang="en-US" sz="2000" b="1" dirty="0" smtClean="0">
                <a:solidFill>
                  <a:srgbClr val="FF0000"/>
                </a:solidFill>
              </a:rPr>
              <a:t>You          For </a:t>
            </a:r>
            <a:r>
              <a:rPr lang="en-US" sz="2000" b="1" dirty="0" smtClean="0">
                <a:solidFill>
                  <a:srgbClr val="FF0000"/>
                </a:solidFill>
              </a:rPr>
              <a:t>Your name is Holy, Holy </a:t>
            </a:r>
            <a:r>
              <a:rPr lang="en-US" sz="2000" b="1" dirty="0" smtClean="0">
                <a:solidFill>
                  <a:srgbClr val="FF0000"/>
                </a:solidFill>
              </a:rPr>
              <a:t>Lord              For </a:t>
            </a:r>
            <a:r>
              <a:rPr lang="en-US" sz="2000" b="1" dirty="0" smtClean="0">
                <a:solidFill>
                  <a:srgbClr val="FF0000"/>
                </a:solidFill>
              </a:rPr>
              <a:t>Your name is Holy, Holy </a:t>
            </a:r>
            <a:r>
              <a:rPr lang="en-US" sz="2000" b="1" dirty="0" smtClean="0">
                <a:solidFill>
                  <a:srgbClr val="FF0000"/>
                </a:solidFill>
              </a:rPr>
              <a:t>Lord</a:t>
            </a:r>
          </a:p>
          <a:p>
            <a:pPr algn="l"/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Let the weight of Your glory cover us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Let the life of Your river flow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Let the truth of Your kingdom reign in us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Let the weight of Your glory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Let the weight of Your glory fall</a:t>
            </a: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72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For Your Name Is Holy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 Your Name Is Holy</dc:title>
  <dc:creator>mary</dc:creator>
  <cp:lastModifiedBy>mary</cp:lastModifiedBy>
  <cp:revision>7</cp:revision>
  <dcterms:created xsi:type="dcterms:W3CDTF">2018-03-26T17:21:33Z</dcterms:created>
  <dcterms:modified xsi:type="dcterms:W3CDTF">2018-03-26T21:22:37Z</dcterms:modified>
</cp:coreProperties>
</file>