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34C6-CE57-482C-B20C-F66CD6DD33E6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2274-496F-4DF7-BD55-DDB5FB282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34C6-CE57-482C-B20C-F66CD6DD33E6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2274-496F-4DF7-BD55-DDB5FB282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34C6-CE57-482C-B20C-F66CD6DD33E6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2274-496F-4DF7-BD55-DDB5FB282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34C6-CE57-482C-B20C-F66CD6DD33E6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2274-496F-4DF7-BD55-DDB5FB282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34C6-CE57-482C-B20C-F66CD6DD33E6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2274-496F-4DF7-BD55-DDB5FB282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34C6-CE57-482C-B20C-F66CD6DD33E6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2274-496F-4DF7-BD55-DDB5FB282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34C6-CE57-482C-B20C-F66CD6DD33E6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2274-496F-4DF7-BD55-DDB5FB282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34C6-CE57-482C-B20C-F66CD6DD33E6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2274-496F-4DF7-BD55-DDB5FB282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34C6-CE57-482C-B20C-F66CD6DD33E6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2274-496F-4DF7-BD55-DDB5FB282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34C6-CE57-482C-B20C-F66CD6DD33E6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2274-496F-4DF7-BD55-DDB5FB282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34C6-CE57-482C-B20C-F66CD6DD33E6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2274-496F-4DF7-BD55-DDB5FB282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A34C6-CE57-482C-B20C-F66CD6DD33E6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B2274-496F-4DF7-BD55-DDB5FB282E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Fill me up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ll me u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304801"/>
            <a:ext cx="2362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Fill me up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3048000" cy="47244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You provide the fire </a:t>
            </a:r>
            <a:r>
              <a:rPr lang="en-US" sz="2400" b="1" dirty="0" smtClean="0">
                <a:solidFill>
                  <a:schemeClr val="tx1"/>
                </a:solidFill>
              </a:rPr>
              <a:t>           I'll </a:t>
            </a:r>
            <a:r>
              <a:rPr lang="en-US" sz="2400" b="1" dirty="0" smtClean="0">
                <a:solidFill>
                  <a:schemeClr val="tx1"/>
                </a:solidFill>
              </a:rPr>
              <a:t>provide the sacrifice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provide the Spirit </a:t>
            </a:r>
            <a:r>
              <a:rPr lang="en-US" sz="2400" b="1" dirty="0" smtClean="0">
                <a:solidFill>
                  <a:schemeClr val="tx1"/>
                </a:solidFill>
              </a:rPr>
              <a:t>    And </a:t>
            </a:r>
            <a:r>
              <a:rPr lang="en-US" sz="2400" b="1" dirty="0" smtClean="0">
                <a:solidFill>
                  <a:schemeClr val="tx1"/>
                </a:solidFill>
              </a:rPr>
              <a:t>I will open up inside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Chorus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Fill me up God  </a:t>
            </a:r>
            <a:r>
              <a:rPr lang="en-US" sz="2400" b="1" dirty="0" smtClean="0">
                <a:solidFill>
                  <a:srgbClr val="FF0000"/>
                </a:solidFill>
              </a:rPr>
              <a:t>               Fill </a:t>
            </a:r>
            <a:r>
              <a:rPr lang="en-US" sz="2400" b="1" dirty="0" smtClean="0">
                <a:solidFill>
                  <a:srgbClr val="FF0000"/>
                </a:solidFill>
              </a:rPr>
              <a:t>me up God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Fill me up God  </a:t>
            </a:r>
            <a:r>
              <a:rPr lang="en-US" sz="2400" b="1" dirty="0" smtClean="0">
                <a:solidFill>
                  <a:srgbClr val="FF0000"/>
                </a:solidFill>
              </a:rPr>
              <a:t>                         Fill </a:t>
            </a:r>
            <a:r>
              <a:rPr lang="en-US" sz="2400" b="1" dirty="0" smtClean="0">
                <a:solidFill>
                  <a:srgbClr val="FF0000"/>
                </a:solidFill>
              </a:rPr>
              <a:t>me up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Bridge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Love of God Overflow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Permeate All my </a:t>
            </a:r>
            <a:r>
              <a:rPr lang="en-US" sz="2400" b="1" dirty="0" smtClean="0">
                <a:solidFill>
                  <a:schemeClr val="tx1"/>
                </a:solidFill>
              </a:rPr>
              <a:t>soul   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Fill me up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Fill me up </dc:title>
  <dc:creator>user</dc:creator>
  <cp:lastModifiedBy>mary</cp:lastModifiedBy>
  <cp:revision>14</cp:revision>
  <dcterms:created xsi:type="dcterms:W3CDTF">2016-04-26T03:01:53Z</dcterms:created>
  <dcterms:modified xsi:type="dcterms:W3CDTF">2018-03-23T12:40:07Z</dcterms:modified>
</cp:coreProperties>
</file>