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97C3-6DE3-4F1D-B0CD-5715E4D24C42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B65F-2344-4CD7-A436-BD6ED7158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97C3-6DE3-4F1D-B0CD-5715E4D24C42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B65F-2344-4CD7-A436-BD6ED7158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97C3-6DE3-4F1D-B0CD-5715E4D24C42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B65F-2344-4CD7-A436-BD6ED7158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97C3-6DE3-4F1D-B0CD-5715E4D24C42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B65F-2344-4CD7-A436-BD6ED7158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97C3-6DE3-4F1D-B0CD-5715E4D24C42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B65F-2344-4CD7-A436-BD6ED7158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97C3-6DE3-4F1D-B0CD-5715E4D24C42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B65F-2344-4CD7-A436-BD6ED7158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97C3-6DE3-4F1D-B0CD-5715E4D24C42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B65F-2344-4CD7-A436-BD6ED7158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97C3-6DE3-4F1D-B0CD-5715E4D24C42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B65F-2344-4CD7-A436-BD6ED7158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97C3-6DE3-4F1D-B0CD-5715E4D24C42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B65F-2344-4CD7-A436-BD6ED7158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97C3-6DE3-4F1D-B0CD-5715E4D24C42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B65F-2344-4CD7-A436-BD6ED7158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97C3-6DE3-4F1D-B0CD-5715E4D24C42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B65F-2344-4CD7-A436-BD6ED7158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597C3-6DE3-4F1D-B0CD-5715E4D24C42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5B65F-2344-4CD7-A436-BD6ED7158B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Surrend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u me rend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0"/>
            <a:ext cx="2592288" cy="332656"/>
          </a:xfrm>
        </p:spPr>
        <p:txBody>
          <a:bodyPr>
            <a:noAutofit/>
          </a:bodyPr>
          <a:lstStyle/>
          <a:p>
            <a:r>
              <a:rPr lang="pt-PT" sz="3600" b="1" dirty="0" smtClean="0"/>
              <a:t>Eu me rendo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334790"/>
            <a:ext cx="4680520" cy="6334570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Eis me aqui, prostrado outra vez                            Pra tudo entregar Pra tudo entregar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Leva-me, perto de Ti, Senhor                          Anseio por ti Anseio por ti Eu me rendo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Enche-me, da graça e do teu amor                    Sacia meu ser Sacia meu ser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Abraça-me, ouve o meu clamor                       Fala pra mim Fala pra mim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                                                                         </a:t>
            </a:r>
            <a:r>
              <a:rPr lang="pt-BR" sz="1800" b="1" dirty="0" smtClean="0">
                <a:solidFill>
                  <a:srgbClr val="FF0000"/>
                </a:solidFill>
              </a:rPr>
              <a:t>Eu me rendo Eu me rendo                                   Pra conhecer-te mais Pra conhecer-te mais</a:t>
            </a:r>
            <a:r>
              <a:rPr lang="es-ES" sz="1800" b="1" dirty="0" smtClean="0">
                <a:solidFill>
                  <a:srgbClr val="FF0000"/>
                </a:solidFill>
              </a:rPr>
              <a:t> (x2)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Bridge                                                                    </a:t>
            </a:r>
            <a:r>
              <a:rPr lang="pt-BR" sz="1800" b="1" dirty="0" smtClean="0">
                <a:solidFill>
                  <a:schemeClr val="tx1"/>
                </a:solidFill>
              </a:rPr>
              <a:t>Vento de poder, sopra em meu viver                    Faz teu querer, faz teu querer, em mim      Como um vendaval, sobrenatural                     Faz teu querer, faz teu querer, em mim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59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Eu me rendo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 me rendo</dc:title>
  <dc:creator>mary</dc:creator>
  <cp:lastModifiedBy>mary</cp:lastModifiedBy>
  <cp:revision>9</cp:revision>
  <dcterms:created xsi:type="dcterms:W3CDTF">2018-03-30T16:32:09Z</dcterms:created>
  <dcterms:modified xsi:type="dcterms:W3CDTF">2018-03-30T17:17:15Z</dcterms:modified>
</cp:coreProperties>
</file>