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0AD0-B7DD-4EB1-94EE-44558D58AF8F}" type="datetimeFigureOut">
              <a:rPr lang="en-US" smtClean="0"/>
              <a:pPr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A986-85C0-469F-B46E-1339F168E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0AD0-B7DD-4EB1-94EE-44558D58AF8F}" type="datetimeFigureOut">
              <a:rPr lang="en-US" smtClean="0"/>
              <a:pPr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A986-85C0-469F-B46E-1339F168E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0AD0-B7DD-4EB1-94EE-44558D58AF8F}" type="datetimeFigureOut">
              <a:rPr lang="en-US" smtClean="0"/>
              <a:pPr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A986-85C0-469F-B46E-1339F168E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0AD0-B7DD-4EB1-94EE-44558D58AF8F}" type="datetimeFigureOut">
              <a:rPr lang="en-US" smtClean="0"/>
              <a:pPr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A986-85C0-469F-B46E-1339F168E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0AD0-B7DD-4EB1-94EE-44558D58AF8F}" type="datetimeFigureOut">
              <a:rPr lang="en-US" smtClean="0"/>
              <a:pPr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A986-85C0-469F-B46E-1339F168E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0AD0-B7DD-4EB1-94EE-44558D58AF8F}" type="datetimeFigureOut">
              <a:rPr lang="en-US" smtClean="0"/>
              <a:pPr/>
              <a:t>3/11/2018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A986-85C0-469F-B46E-1339F168E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0AD0-B7DD-4EB1-94EE-44558D58AF8F}" type="datetimeFigureOut">
              <a:rPr lang="en-US" smtClean="0"/>
              <a:pPr/>
              <a:t>3/11/2018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A986-85C0-469F-B46E-1339F168E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0AD0-B7DD-4EB1-94EE-44558D58AF8F}" type="datetimeFigureOut">
              <a:rPr lang="en-US" smtClean="0"/>
              <a:pPr/>
              <a:t>3/11/2018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A986-85C0-469F-B46E-1339F168E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0AD0-B7DD-4EB1-94EE-44558D58AF8F}" type="datetimeFigureOut">
              <a:rPr lang="en-US" smtClean="0"/>
              <a:pPr/>
              <a:t>3/11/2018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A986-85C0-469F-B46E-1339F168E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0AD0-B7DD-4EB1-94EE-44558D58AF8F}" type="datetimeFigureOut">
              <a:rPr lang="en-US" smtClean="0"/>
              <a:pPr/>
              <a:t>3/11/2018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A986-85C0-469F-B46E-1339F168E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0AD0-B7DD-4EB1-94EE-44558D58AF8F}" type="datetimeFigureOut">
              <a:rPr lang="en-US" smtClean="0"/>
              <a:pPr/>
              <a:t>3/11/2018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A986-85C0-469F-B46E-1339F168E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0AD0-B7DD-4EB1-94EE-44558D58AF8F}" type="datetimeFigureOut">
              <a:rPr lang="en-US" smtClean="0"/>
              <a:pPr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BA986-85C0-469F-B46E-1339F168EB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are Alpha and Omega.gif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2051721" y="0"/>
            <a:ext cx="7092280" cy="60212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res Alpha y Ome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260648"/>
            <a:ext cx="4464496" cy="548679"/>
          </a:xfrm>
        </p:spPr>
        <p:txBody>
          <a:bodyPr>
            <a:noAutofit/>
          </a:bodyPr>
          <a:lstStyle/>
          <a:p>
            <a:r>
              <a:rPr lang="es-ES" sz="4000" b="1" dirty="0" smtClean="0"/>
              <a:t>Eres </a:t>
            </a:r>
            <a:r>
              <a:rPr lang="es-ES" sz="4000" b="1" dirty="0" err="1" smtClean="0"/>
              <a:t>Alpha</a:t>
            </a:r>
            <a:r>
              <a:rPr lang="es-ES" sz="4000" b="1" dirty="0" smtClean="0"/>
              <a:t> y Omega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412776"/>
            <a:ext cx="3384376" cy="3096344"/>
          </a:xfrm>
        </p:spPr>
        <p:txBody>
          <a:bodyPr>
            <a:normAutofit/>
          </a:bodyPr>
          <a:lstStyle/>
          <a:p>
            <a:pPr algn="l"/>
            <a:r>
              <a:rPr lang="es-ES" sz="2400" b="1" dirty="0" smtClean="0">
                <a:solidFill>
                  <a:schemeClr val="tx1"/>
                </a:solidFill>
              </a:rPr>
              <a:t>Eres alfa y omega </a:t>
            </a:r>
            <a:br>
              <a:rPr lang="es-ES" sz="2400" b="1" dirty="0" smtClean="0">
                <a:solidFill>
                  <a:schemeClr val="tx1"/>
                </a:solidFill>
              </a:rPr>
            </a:br>
            <a:r>
              <a:rPr lang="es-ES" sz="2400" b="1" dirty="0" smtClean="0">
                <a:solidFill>
                  <a:schemeClr val="tx1"/>
                </a:solidFill>
              </a:rPr>
              <a:t>te adoramos oh señor </a:t>
            </a:r>
            <a:br>
              <a:rPr lang="es-ES" sz="2400" b="1" dirty="0" smtClean="0">
                <a:solidFill>
                  <a:schemeClr val="tx1"/>
                </a:solidFill>
              </a:rPr>
            </a:br>
            <a:r>
              <a:rPr lang="es-ES" sz="2400" b="1" dirty="0" smtClean="0">
                <a:solidFill>
                  <a:schemeClr val="tx1"/>
                </a:solidFill>
              </a:rPr>
              <a:t>t</a:t>
            </a:r>
            <a:r>
              <a:rPr lang="en-US" sz="2400" b="1" dirty="0" smtClean="0">
                <a:solidFill>
                  <a:schemeClr val="tx1"/>
                </a:solidFill>
              </a:rPr>
              <a:t>ú</a:t>
            </a:r>
            <a:r>
              <a:rPr lang="es-ES" sz="2400" b="1" dirty="0" smtClean="0">
                <a:solidFill>
                  <a:schemeClr val="tx1"/>
                </a:solidFill>
              </a:rPr>
              <a:t> </a:t>
            </a:r>
            <a:r>
              <a:rPr lang="es-ES" sz="2400" b="1" dirty="0" smtClean="0">
                <a:solidFill>
                  <a:schemeClr val="tx1"/>
                </a:solidFill>
              </a:rPr>
              <a:t>eres digno de alabar </a:t>
            </a:r>
            <a:br>
              <a:rPr lang="es-ES" sz="2400" b="1" dirty="0" smtClean="0">
                <a:solidFill>
                  <a:schemeClr val="tx1"/>
                </a:solidFill>
              </a:rPr>
            </a:br>
            <a:endParaRPr lang="es-ES" sz="2400" b="1" dirty="0" smtClean="0">
              <a:solidFill>
                <a:schemeClr val="tx1"/>
              </a:solidFill>
            </a:endParaRPr>
          </a:p>
          <a:p>
            <a:pPr algn="l"/>
            <a:r>
              <a:rPr lang="es-ES" sz="2400" b="1" dirty="0" smtClean="0">
                <a:solidFill>
                  <a:schemeClr val="tx1"/>
                </a:solidFill>
              </a:rPr>
              <a:t/>
            </a:r>
            <a:br>
              <a:rPr lang="es-ES" sz="2400" b="1" dirty="0" smtClean="0">
                <a:solidFill>
                  <a:schemeClr val="tx1"/>
                </a:solidFill>
              </a:rPr>
            </a:br>
            <a:r>
              <a:rPr lang="es-ES" sz="2400" b="1" dirty="0" smtClean="0">
                <a:solidFill>
                  <a:srgbClr val="FF0000"/>
                </a:solidFill>
              </a:rPr>
              <a:t>Te damos toda gloria </a:t>
            </a:r>
            <a:br>
              <a:rPr lang="es-ES" sz="2400" b="1" dirty="0" smtClean="0">
                <a:solidFill>
                  <a:srgbClr val="FF0000"/>
                </a:solidFill>
              </a:rPr>
            </a:br>
            <a:r>
              <a:rPr lang="es-ES" sz="2400" b="1" dirty="0" smtClean="0">
                <a:solidFill>
                  <a:srgbClr val="FF0000"/>
                </a:solidFill>
              </a:rPr>
              <a:t>te adoramos oh señor </a:t>
            </a:r>
            <a:br>
              <a:rPr lang="es-ES" sz="2400" b="1" dirty="0" smtClean="0">
                <a:solidFill>
                  <a:srgbClr val="FF0000"/>
                </a:solidFill>
              </a:rPr>
            </a:br>
            <a:r>
              <a:rPr lang="es-ES" sz="2400" b="1" dirty="0" smtClean="0">
                <a:solidFill>
                  <a:srgbClr val="FF0000"/>
                </a:solidFill>
              </a:rPr>
              <a:t>t</a:t>
            </a:r>
            <a:r>
              <a:rPr lang="en-US" sz="2400" b="1" dirty="0" smtClean="0">
                <a:solidFill>
                  <a:srgbClr val="FF0000"/>
                </a:solidFill>
              </a:rPr>
              <a:t>ú</a:t>
            </a:r>
            <a:r>
              <a:rPr lang="es-ES" sz="2400" b="1" dirty="0" smtClean="0">
                <a:solidFill>
                  <a:srgbClr val="FF0000"/>
                </a:solidFill>
              </a:rPr>
              <a:t> </a:t>
            </a:r>
            <a:r>
              <a:rPr lang="es-ES" sz="2400" b="1" dirty="0" smtClean="0">
                <a:solidFill>
                  <a:srgbClr val="FF0000"/>
                </a:solidFill>
              </a:rPr>
              <a:t>eres digno de alabar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8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Eres Alpha y Omega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Eres alfa y omega</dc:title>
  <dc:creator>mary</dc:creator>
  <cp:lastModifiedBy>mary</cp:lastModifiedBy>
  <cp:revision>11</cp:revision>
  <dcterms:created xsi:type="dcterms:W3CDTF">2018-03-10T11:45:05Z</dcterms:created>
  <dcterms:modified xsi:type="dcterms:W3CDTF">2018-03-12T00:20:09Z</dcterms:modified>
</cp:coreProperties>
</file>