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0231-FAD3-411E-A406-C26F6C9EFB48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94C38-5A1A-4512-A519-F243DBBED1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ill me up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che-me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16632"/>
            <a:ext cx="3600400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Enche-me Deus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3312368" cy="547260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Deus provê o fogo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Eu o sacrificio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Deus provê o espírito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Eu me entrego por inteiro</a:t>
            </a:r>
          </a:p>
          <a:p>
            <a:pPr algn="l"/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Enche-me Deus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Enche-me Deus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Enche-me Deus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Enche-me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P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Enche-me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Até transbordar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Derrama a tua glória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Derrama a tua </a:t>
            </a:r>
            <a:r>
              <a:rPr lang="pt-BR" b="1" dirty="0" smtClean="0">
                <a:solidFill>
                  <a:schemeClr val="tx1"/>
                </a:solidFill>
              </a:rPr>
              <a:t>glória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Enche-me Deus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Enche-Me Deus</dc:title>
  <dc:creator>mary</dc:creator>
  <cp:lastModifiedBy>mary</cp:lastModifiedBy>
  <cp:revision>10</cp:revision>
  <dcterms:created xsi:type="dcterms:W3CDTF">2018-03-23T03:39:43Z</dcterms:created>
  <dcterms:modified xsi:type="dcterms:W3CDTF">2018-03-23T13:00:18Z</dcterms:modified>
</cp:coreProperties>
</file>