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7FC6E-C1A8-43EC-9E7A-E277E1626CEA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69F0C-3CF7-4AE2-A7CA-6203804D79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Anthem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Him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"/>
            <a:ext cx="216024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El </a:t>
            </a:r>
            <a:r>
              <a:rPr lang="en-US" b="1" dirty="0" err="1" smtClean="0"/>
              <a:t>Himno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3384376" cy="630932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VERSO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Por sus llagas sano soy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Por su cruz hoy libre soy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Por su sangre limpio soy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La victoria Él nos dio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PRE-CORO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Las cadenas fueron rotas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Cristo todo lo venció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Ha ganado la batalla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Cristo todo lo venció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/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Aleluya  La victoria está en Ti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Aleluya  La has ganado para mí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La muerte vencida está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Resucitaste Rey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Sentado en majestad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Eres eterno Dios</a:t>
            </a:r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/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PUENTE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Resucitado  Él vivo está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Él ha ganado  Reinando está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Himno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Himno</dc:title>
  <dc:creator>mary</dc:creator>
  <cp:lastModifiedBy>mary</cp:lastModifiedBy>
  <cp:revision>3</cp:revision>
  <dcterms:created xsi:type="dcterms:W3CDTF">2018-03-09T16:31:09Z</dcterms:created>
  <dcterms:modified xsi:type="dcterms:W3CDTF">2018-03-09T18:16:19Z</dcterms:modified>
</cp:coreProperties>
</file>