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9E5A1-81D5-49E7-A4D2-2776C126D1BF}" type="datetimeFigureOut">
              <a:rPr lang="en-US" smtClean="0"/>
              <a:pPr/>
              <a:t>3/16/2018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D4243-7E7E-431C-BC40-47B5CBAEA6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orthy of It All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0"/>
            <a:ext cx="9144000" cy="68938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 bist würdig Du alle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332656"/>
            <a:ext cx="5328592" cy="506487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Du bist würdig Du allein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5544616" cy="388843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Heiligen und Engel beugen sich vor Dir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 Ehrfurcht singen wir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legen unsere Kronen vor Dich hin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Chorus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Du bist würdig, Du allein. Du bist würdig, Du allein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Denn alles kommt von Dir und alles bringen wir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Dir gebührt die Ehre</a:t>
            </a:r>
            <a:br>
              <a:rPr lang="de-DE" b="1" dirty="0" smtClean="0">
                <a:solidFill>
                  <a:srgbClr val="FF0000"/>
                </a:solidFill>
              </a:rPr>
            </a:br>
            <a:endParaRPr lang="de-DE" b="1" dirty="0" smtClean="0">
              <a:solidFill>
                <a:srgbClr val="FF0000"/>
              </a:solidFill>
            </a:endParaRPr>
          </a:p>
          <a:p>
            <a:pPr algn="l"/>
            <a:endParaRPr lang="de-DE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en-US" b="1" dirty="0" smtClean="0"/>
              <a:t> 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 und Nacht, Nacht und Tag, Anbetung sei Dir    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 bist würdig Du allein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bist würdig Du allein</dc:title>
  <dc:creator>mary</dc:creator>
  <cp:lastModifiedBy>mary</cp:lastModifiedBy>
  <cp:revision>6</cp:revision>
  <dcterms:created xsi:type="dcterms:W3CDTF">2018-03-16T17:37:29Z</dcterms:created>
  <dcterms:modified xsi:type="dcterms:W3CDTF">2018-03-16T21:05:09Z</dcterms:modified>
</cp:coreProperties>
</file>