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587D-230D-4685-B988-CADE60D78C6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1F77-442F-41EF-9837-07597F9B0B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od and God alone.jpg"/>
          <p:cNvPicPr>
            <a:picLocks noChangeAspect="1"/>
          </p:cNvPicPr>
          <p:nvPr userDrawn="1"/>
        </p:nvPicPr>
        <p:blipFill>
          <a:blip r:embed="rId14" cstate="print">
            <a:lum bright="3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os Tan Solo Di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0"/>
            <a:ext cx="4104456" cy="5064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Dios Tan Solo Dios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4104456" cy="6048672"/>
          </a:xfrm>
        </p:spPr>
        <p:txBody>
          <a:bodyPr>
            <a:noAutofit/>
          </a:bodyPr>
          <a:lstStyle/>
          <a:p>
            <a:pPr algn="l"/>
            <a:r>
              <a:rPr lang="es-ES" sz="1800" b="1" dirty="0">
                <a:solidFill>
                  <a:schemeClr val="tx1"/>
                </a:solidFill>
              </a:rPr>
              <a:t>Dios, tan solo Dios,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Es Creador del mundo en derredor,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Y la Gloria de lo más,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Pequeño y grande es,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De Dios, solo Dios,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/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Dios, tan solo Dios,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Nos da su Luz en la oscuridad,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Y el plan eterno que trazó,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Ningún hombre cambiará,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Es Dios, el solo es </a:t>
            </a:r>
            <a:r>
              <a:rPr lang="es-ES" sz="1800" b="1" dirty="0" smtClean="0">
                <a:solidFill>
                  <a:schemeClr val="tx1"/>
                </a:solidFill>
              </a:rPr>
              <a:t>Dios</a:t>
            </a:r>
            <a:r>
              <a:rPr lang="es-ES" sz="1800" b="1" dirty="0">
                <a:solidFill>
                  <a:schemeClr val="tx1"/>
                </a:solidFill>
              </a:rPr>
              <a:t/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/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Coro</a:t>
            </a:r>
            <a:r>
              <a:rPr lang="es-ES" sz="1800" b="1" dirty="0">
                <a:solidFill>
                  <a:srgbClr val="FF0000"/>
                </a:solidFill>
              </a:rPr>
              <a:t/>
            </a:r>
            <a:br>
              <a:rPr lang="es-ES" sz="1800" b="1" dirty="0">
                <a:solidFill>
                  <a:srgbClr val="FF0000"/>
                </a:solidFill>
              </a:rPr>
            </a:br>
            <a:r>
              <a:rPr lang="es-ES" sz="1800" b="1" dirty="0">
                <a:solidFill>
                  <a:srgbClr val="FF0000"/>
                </a:solidFill>
              </a:rPr>
              <a:t>Dios, tan solo Dios, </a:t>
            </a:r>
            <a:br>
              <a:rPr lang="es-ES" sz="1800" b="1" dirty="0">
                <a:solidFill>
                  <a:srgbClr val="FF0000"/>
                </a:solidFill>
              </a:rPr>
            </a:br>
            <a:r>
              <a:rPr lang="es-ES" sz="1800" b="1" dirty="0">
                <a:solidFill>
                  <a:srgbClr val="FF0000"/>
                </a:solidFill>
              </a:rPr>
              <a:t>Es Digno de, el trono universal, </a:t>
            </a:r>
            <a:br>
              <a:rPr lang="es-ES" sz="1800" b="1" dirty="0">
                <a:solidFill>
                  <a:srgbClr val="FF0000"/>
                </a:solidFill>
              </a:rPr>
            </a:br>
            <a:r>
              <a:rPr lang="es-ES" sz="1800" b="1" dirty="0">
                <a:solidFill>
                  <a:srgbClr val="FF0000"/>
                </a:solidFill>
              </a:rPr>
              <a:t>Que toda la creación, le adore sin cesar, </a:t>
            </a:r>
            <a:br>
              <a:rPr lang="es-ES" sz="1800" b="1" dirty="0">
                <a:solidFill>
                  <a:srgbClr val="FF0000"/>
                </a:solidFill>
              </a:rPr>
            </a:br>
            <a:r>
              <a:rPr lang="es-ES" sz="1800" b="1" dirty="0">
                <a:solidFill>
                  <a:srgbClr val="FF0000"/>
                </a:solidFill>
              </a:rPr>
              <a:t>A Dios, tan solo </a:t>
            </a:r>
            <a:r>
              <a:rPr lang="es-ES" sz="1800" b="1" dirty="0" smtClean="0">
                <a:solidFill>
                  <a:srgbClr val="FF0000"/>
                </a:solidFill>
              </a:rPr>
              <a:t>A Dios</a:t>
            </a:r>
            <a:r>
              <a:rPr lang="es-ES" sz="1800" b="1" dirty="0">
                <a:solidFill>
                  <a:srgbClr val="FF0000"/>
                </a:solidFill>
              </a:rPr>
              <a:t>. </a:t>
            </a:r>
            <a:r>
              <a:rPr lang="es-ES" sz="1800" b="1" dirty="0">
                <a:solidFill>
                  <a:schemeClr val="tx1"/>
                </a:solidFill>
              </a:rPr>
              <a:t/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/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Dios, tan solo Dios,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Será el gozo que en el cielo habrá,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Nuestro corazón jamás, allí se cansará, </a:t>
            </a:r>
            <a:br>
              <a:rPr lang="es-ES" sz="1800" b="1" dirty="0">
                <a:solidFill>
                  <a:schemeClr val="tx1"/>
                </a:solidFill>
              </a:rPr>
            </a:br>
            <a:r>
              <a:rPr lang="es-ES" sz="1800" b="1" dirty="0">
                <a:solidFill>
                  <a:schemeClr val="tx1"/>
                </a:solidFill>
              </a:rPr>
              <a:t>De Dios y solo Dios.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Dios Tan Solo Dios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Tan Solo Dios </dc:title>
  <dc:creator>mary</dc:creator>
  <cp:lastModifiedBy>mary</cp:lastModifiedBy>
  <cp:revision>6</cp:revision>
  <dcterms:created xsi:type="dcterms:W3CDTF">2018-03-20T21:28:01Z</dcterms:created>
  <dcterms:modified xsi:type="dcterms:W3CDTF">2018-03-21T01:17:22Z</dcterms:modified>
</cp:coreProperties>
</file>