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23A5-1143-4483-B196-55D8B8258FDA}" type="datetimeFigureOut">
              <a:rPr lang="en-US" smtClean="0"/>
              <a:pPr/>
              <a:t>3/18/2018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1FF0-422D-4571-BD3E-B5CBC9147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23A5-1143-4483-B196-55D8B8258FDA}" type="datetimeFigureOut">
              <a:rPr lang="en-US" smtClean="0"/>
              <a:pPr/>
              <a:t>3/18/2018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1FF0-422D-4571-BD3E-B5CBC9147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23A5-1143-4483-B196-55D8B8258FDA}" type="datetimeFigureOut">
              <a:rPr lang="en-US" smtClean="0"/>
              <a:pPr/>
              <a:t>3/18/2018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1FF0-422D-4571-BD3E-B5CBC9147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23A5-1143-4483-B196-55D8B8258FDA}" type="datetimeFigureOut">
              <a:rPr lang="en-US" smtClean="0"/>
              <a:pPr/>
              <a:t>3/18/2018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1FF0-422D-4571-BD3E-B5CBC9147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23A5-1143-4483-B196-55D8B8258FDA}" type="datetimeFigureOut">
              <a:rPr lang="en-US" smtClean="0"/>
              <a:pPr/>
              <a:t>3/18/2018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1FF0-422D-4571-BD3E-B5CBC9147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23A5-1143-4483-B196-55D8B8258FDA}" type="datetimeFigureOut">
              <a:rPr lang="en-US" smtClean="0"/>
              <a:pPr/>
              <a:t>3/18/2018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1FF0-422D-4571-BD3E-B5CBC9147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23A5-1143-4483-B196-55D8B8258FDA}" type="datetimeFigureOut">
              <a:rPr lang="en-US" smtClean="0"/>
              <a:pPr/>
              <a:t>3/18/2018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1FF0-422D-4571-BD3E-B5CBC9147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23A5-1143-4483-B196-55D8B8258FDA}" type="datetimeFigureOut">
              <a:rPr lang="en-US" smtClean="0"/>
              <a:pPr/>
              <a:t>3/18/2018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1FF0-422D-4571-BD3E-B5CBC9147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23A5-1143-4483-B196-55D8B8258FDA}" type="datetimeFigureOut">
              <a:rPr lang="en-US" smtClean="0"/>
              <a:pPr/>
              <a:t>3/18/2018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1FF0-422D-4571-BD3E-B5CBC9147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23A5-1143-4483-B196-55D8B8258FDA}" type="datetimeFigureOut">
              <a:rPr lang="en-US" smtClean="0"/>
              <a:pPr/>
              <a:t>3/18/2018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1FF0-422D-4571-BD3E-B5CBC9147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23A5-1143-4483-B196-55D8B8258FDA}" type="datetimeFigureOut">
              <a:rPr lang="en-US" smtClean="0"/>
              <a:pPr/>
              <a:t>3/18/2018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1FF0-422D-4571-BD3E-B5CBC9147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523A5-1143-4483-B196-55D8B8258FDA}" type="datetimeFigureOut">
              <a:rPr lang="en-US" smtClean="0"/>
              <a:pPr/>
              <a:t>3/18/2018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A1FF0-422D-4571-BD3E-B5CBC91478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Worthy of It All.jpg"/>
          <p:cNvPicPr>
            <a:picLocks noChangeAspect="1"/>
          </p:cNvPicPr>
          <p:nvPr userDrawn="1"/>
        </p:nvPicPr>
        <p:blipFill>
          <a:blip r:embed="rId14" cstate="print">
            <a:lum bright="15000"/>
          </a:blip>
          <a:stretch>
            <a:fillRect/>
          </a:stretch>
        </p:blipFill>
        <p:spPr>
          <a:xfrm>
            <a:off x="0" y="0"/>
            <a:ext cx="9144000" cy="689383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gno de tu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188640"/>
            <a:ext cx="3240360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Digno</a:t>
            </a:r>
            <a:r>
              <a:rPr lang="en-US" b="1" dirty="0" smtClean="0"/>
              <a:t> de </a:t>
            </a:r>
            <a:r>
              <a:rPr lang="en-US" b="1" dirty="0" err="1" smtClean="0"/>
              <a:t>tudo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3528" y="836712"/>
            <a:ext cx="568863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/>
              <a:t>Os santos e os anjos</a:t>
            </a:r>
            <a:br>
              <a:rPr lang="pt-BR" sz="2400" b="1" dirty="0" smtClean="0"/>
            </a:br>
            <a:r>
              <a:rPr lang="pt-BR" sz="2400" b="1" dirty="0" smtClean="0"/>
              <a:t>Se prostram aos Teus pés</a:t>
            </a:r>
            <a:br>
              <a:rPr lang="pt-BR" sz="2400" b="1" dirty="0" smtClean="0"/>
            </a:br>
            <a:r>
              <a:rPr lang="pt-BR" sz="2400" b="1" dirty="0" smtClean="0"/>
              <a:t>Os anciãos rendem suas coroas ao cordeiro</a:t>
            </a:r>
            <a:br>
              <a:rPr lang="pt-BR" sz="2400" b="1" dirty="0" smtClean="0"/>
            </a:br>
            <a:r>
              <a:rPr lang="pt-BR" sz="2400" b="1" dirty="0" smtClean="0"/>
              <a:t>E a Ele cantam</a:t>
            </a: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b="1" dirty="0" smtClean="0"/>
              <a:t/>
            </a:r>
            <a:br>
              <a:rPr lang="pt-BR" sz="2400" b="1" dirty="0" smtClean="0"/>
            </a:br>
            <a:endParaRPr lang="pt-BR" sz="2400" b="1" dirty="0" smtClean="0"/>
          </a:p>
          <a:p>
            <a:r>
              <a:rPr lang="es-ES" sz="2400" b="1" dirty="0" smtClean="0">
                <a:solidFill>
                  <a:srgbClr val="FF0000"/>
                </a:solidFill>
              </a:rPr>
              <a:t>Coro </a:t>
            </a:r>
            <a:r>
              <a:rPr lang="pt-BR" sz="2400" b="1" dirty="0" smtClean="0"/>
              <a:t/>
            </a:r>
            <a:br>
              <a:rPr lang="pt-BR" sz="2400" b="1" dirty="0" smtClean="0"/>
            </a:br>
            <a:r>
              <a:rPr lang="pt-BR" sz="2400" b="1" dirty="0" smtClean="0">
                <a:solidFill>
                  <a:srgbClr val="FF0000"/>
                </a:solidFill>
              </a:rPr>
              <a:t>Tu És digno de tudo</a:t>
            </a:r>
            <a:br>
              <a:rPr lang="pt-BR" sz="2400" b="1" dirty="0" smtClean="0">
                <a:solidFill>
                  <a:srgbClr val="FF0000"/>
                </a:solidFill>
              </a:rPr>
            </a:br>
            <a:r>
              <a:rPr lang="pt-BR" sz="2400" b="1" dirty="0" smtClean="0">
                <a:solidFill>
                  <a:srgbClr val="FF0000"/>
                </a:solidFill>
              </a:rPr>
              <a:t>Tu És digno de tudo</a:t>
            </a:r>
            <a:br>
              <a:rPr lang="pt-BR" sz="2400" b="1" dirty="0" smtClean="0">
                <a:solidFill>
                  <a:srgbClr val="FF0000"/>
                </a:solidFill>
              </a:rPr>
            </a:br>
            <a:r>
              <a:rPr lang="pt-BR" sz="2400" b="1" dirty="0" smtClean="0">
                <a:solidFill>
                  <a:srgbClr val="FF0000"/>
                </a:solidFill>
              </a:rPr>
              <a:t>Pois tudo vem de Ti</a:t>
            </a:r>
            <a:br>
              <a:rPr lang="pt-BR" sz="2400" b="1" dirty="0" smtClean="0">
                <a:solidFill>
                  <a:srgbClr val="FF0000"/>
                </a:solidFill>
              </a:rPr>
            </a:br>
            <a:r>
              <a:rPr lang="pt-BR" sz="2400" b="1" dirty="0" smtClean="0">
                <a:solidFill>
                  <a:srgbClr val="FF0000"/>
                </a:solidFill>
              </a:rPr>
              <a:t>Tudo é para Ti</a:t>
            </a:r>
            <a:br>
              <a:rPr lang="pt-BR" sz="2400" b="1" dirty="0" smtClean="0">
                <a:solidFill>
                  <a:srgbClr val="FF0000"/>
                </a:solidFill>
              </a:rPr>
            </a:br>
            <a:r>
              <a:rPr lang="pt-BR" sz="2400" b="1" dirty="0" smtClean="0">
                <a:solidFill>
                  <a:srgbClr val="FF0000"/>
                </a:solidFill>
              </a:rPr>
              <a:t>Tua é a glória</a:t>
            </a:r>
            <a:r>
              <a:rPr lang="pt-BR" sz="2400" b="1" dirty="0" smtClean="0"/>
              <a:t/>
            </a:r>
            <a:br>
              <a:rPr lang="pt-BR" sz="2400" b="1" dirty="0" smtClean="0"/>
            </a:br>
            <a:endParaRPr lang="pt-BR" sz="2400" b="1" dirty="0" smtClean="0"/>
          </a:p>
          <a:p>
            <a:endParaRPr lang="pt-BR" sz="2400" b="1" dirty="0" smtClean="0"/>
          </a:p>
          <a:p>
            <a:r>
              <a:rPr lang="pt-PT" sz="2400" b="1" dirty="0" smtClean="0"/>
              <a:t>Ponte </a:t>
            </a:r>
            <a:r>
              <a:rPr lang="pt-BR" sz="2400" b="1" dirty="0" smtClean="0"/>
              <a:t/>
            </a:r>
            <a:br>
              <a:rPr lang="pt-BR" sz="2400" b="1" dirty="0" smtClean="0"/>
            </a:br>
            <a:r>
              <a:rPr lang="pt-BR" sz="2400" b="1" dirty="0" smtClean="0"/>
              <a:t>Dia e noite suba a Ti nossa </a:t>
            </a:r>
            <a:r>
              <a:rPr lang="pt-BR" sz="2400" b="1" dirty="0" smtClean="0"/>
              <a:t>adoração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8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Digno de tudo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Digno de tudo </dc:title>
  <dc:creator>mary</dc:creator>
  <cp:lastModifiedBy>mary</cp:lastModifiedBy>
  <cp:revision>9</cp:revision>
  <dcterms:created xsi:type="dcterms:W3CDTF">2018-03-16T17:22:44Z</dcterms:created>
  <dcterms:modified xsi:type="dcterms:W3CDTF">2018-03-19T03:42:03Z</dcterms:modified>
</cp:coreProperties>
</file>