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1A18B-D9FB-44EE-AC44-24032B16F541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E62C3-A1EE-48E1-BC65-114B0AEBA5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93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gno Eres T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3168352" cy="69269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Digno</a:t>
            </a:r>
            <a:r>
              <a:rPr lang="en-US" b="1" dirty="0" smtClean="0"/>
              <a:t> </a:t>
            </a:r>
            <a:r>
              <a:rPr lang="en-US" b="1" dirty="0" err="1" smtClean="0"/>
              <a:t>Eres</a:t>
            </a:r>
            <a:r>
              <a:rPr lang="en-US" b="1" dirty="0" smtClean="0"/>
              <a:t> </a:t>
            </a:r>
            <a:r>
              <a:rPr lang="en-US" b="1" dirty="0" err="1" smtClean="0"/>
              <a:t>Tú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600400" cy="587727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Angeles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santos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postran ante Ti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ancianos rinden sus coronas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tus pies Señor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Porque digno eres Tú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Porque digno eres Tú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Todo fue hecho por Ti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Y todo es para Ti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Tú mereces gloria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Día y noche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Suba incienso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Delante de Ti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Digno Eres Tú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Digno Eres Tú </dc:title>
  <dc:creator>mary</dc:creator>
  <cp:lastModifiedBy>mary</cp:lastModifiedBy>
  <cp:revision>7</cp:revision>
  <dcterms:created xsi:type="dcterms:W3CDTF">2018-03-16T17:18:25Z</dcterms:created>
  <dcterms:modified xsi:type="dcterms:W3CDTF">2018-03-16T20:52:46Z</dcterms:modified>
</cp:coreProperties>
</file>