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7E6-3C9D-4B9F-81F6-5C643912167F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D54-3D58-4928-B1E2-34E24BA4C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7E6-3C9D-4B9F-81F6-5C643912167F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D54-3D58-4928-B1E2-34E24BA4C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7E6-3C9D-4B9F-81F6-5C643912167F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D54-3D58-4928-B1E2-34E24BA4C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7E6-3C9D-4B9F-81F6-5C643912167F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D54-3D58-4928-B1E2-34E24BA4C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7E6-3C9D-4B9F-81F6-5C643912167F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D54-3D58-4928-B1E2-34E24BA4C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7E6-3C9D-4B9F-81F6-5C643912167F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D54-3D58-4928-B1E2-34E24BA4C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7E6-3C9D-4B9F-81F6-5C643912167F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D54-3D58-4928-B1E2-34E24BA4C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7E6-3C9D-4B9F-81F6-5C643912167F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D54-3D58-4928-B1E2-34E24BA4C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7E6-3C9D-4B9F-81F6-5C643912167F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D54-3D58-4928-B1E2-34E24BA4C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7E6-3C9D-4B9F-81F6-5C643912167F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D54-3D58-4928-B1E2-34E24BA4C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7E6-3C9D-4B9F-81F6-5C643912167F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D54-3D58-4928-B1E2-34E24BA4C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8E7E6-3C9D-4B9F-81F6-5C643912167F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9D54-3D58-4928-B1E2-34E24BA4C7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Worthy of It All.jpg"/>
          <p:cNvPicPr>
            <a:picLocks noChangeAspect="1"/>
          </p:cNvPicPr>
          <p:nvPr userDrawn="1"/>
        </p:nvPicPr>
        <p:blipFill>
          <a:blip r:embed="rId14" cstate="print">
            <a:lum bright="15000"/>
          </a:blip>
          <a:stretch>
            <a:fillRect/>
          </a:stretch>
        </p:blipFill>
        <p:spPr>
          <a:xfrm>
            <a:off x="0" y="0"/>
            <a:ext cx="9144000" cy="68938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gne De Louang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260648"/>
            <a:ext cx="4248472" cy="50405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Digne</a:t>
            </a:r>
            <a:r>
              <a:rPr lang="en-US" b="1" dirty="0" smtClean="0"/>
              <a:t> De </a:t>
            </a:r>
            <a:r>
              <a:rPr lang="en-US" b="1" dirty="0" err="1" smtClean="0"/>
              <a:t>Louanges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4104456" cy="5472608"/>
          </a:xfrm>
        </p:spPr>
        <p:txBody>
          <a:bodyPr>
            <a:noAutofit/>
          </a:bodyPr>
          <a:lstStyle/>
          <a:p>
            <a:pPr algn="l"/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Verse 1</a:t>
            </a:r>
            <a:b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Tous les saints et les anges</a:t>
            </a:r>
            <a:b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 tiennent devant ton trône</a:t>
            </a:r>
            <a:b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 vieillards jettent leurs couronnes </a:t>
            </a:r>
            <a:b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Devant l’Agneau de Dieu et 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chantent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000" b="1" dirty="0" smtClean="0">
                <a:solidFill>
                  <a:srgbClr val="FF0000"/>
                </a:solidFill>
              </a:rPr>
              <a:t>Chorus</a:t>
            </a:r>
            <a:br>
              <a:rPr lang="fr-FR" sz="2000" b="1" dirty="0" smtClean="0">
                <a:solidFill>
                  <a:srgbClr val="FF0000"/>
                </a:solidFill>
              </a:rPr>
            </a:br>
            <a:r>
              <a:rPr lang="fr-FR" sz="2000" b="1" dirty="0" smtClean="0">
                <a:solidFill>
                  <a:srgbClr val="FF0000"/>
                </a:solidFill>
              </a:rPr>
              <a:t>Tu es digne de louanges</a:t>
            </a:r>
            <a:br>
              <a:rPr lang="fr-FR" sz="2000" b="1" dirty="0" smtClean="0">
                <a:solidFill>
                  <a:srgbClr val="FF0000"/>
                </a:solidFill>
              </a:rPr>
            </a:br>
            <a:r>
              <a:rPr lang="fr-FR" sz="2000" b="1" dirty="0" smtClean="0">
                <a:solidFill>
                  <a:srgbClr val="FF0000"/>
                </a:solidFill>
              </a:rPr>
              <a:t>Tu es digne de louanges</a:t>
            </a:r>
            <a:br>
              <a:rPr lang="fr-FR" sz="2000" b="1" dirty="0" smtClean="0">
                <a:solidFill>
                  <a:srgbClr val="FF0000"/>
                </a:solidFill>
              </a:rPr>
            </a:br>
            <a:r>
              <a:rPr lang="fr-FR" sz="2000" b="1" dirty="0" smtClean="0">
                <a:solidFill>
                  <a:srgbClr val="FF0000"/>
                </a:solidFill>
              </a:rPr>
              <a:t>De Toi viennent toutes choses </a:t>
            </a:r>
            <a:br>
              <a:rPr lang="fr-FR" sz="2000" b="1" dirty="0" smtClean="0">
                <a:solidFill>
                  <a:srgbClr val="FF0000"/>
                </a:solidFill>
              </a:rPr>
            </a:br>
            <a:r>
              <a:rPr lang="fr-FR" sz="2000" b="1" dirty="0" smtClean="0">
                <a:solidFill>
                  <a:srgbClr val="FF0000"/>
                </a:solidFill>
              </a:rPr>
              <a:t>et toutes choses  t’appartiennent </a:t>
            </a:r>
            <a:br>
              <a:rPr lang="fr-FR" sz="2000" b="1" dirty="0" smtClean="0">
                <a:solidFill>
                  <a:srgbClr val="FF0000"/>
                </a:solidFill>
              </a:rPr>
            </a:br>
            <a:r>
              <a:rPr lang="fr-FR" sz="2000" b="1" dirty="0" smtClean="0">
                <a:solidFill>
                  <a:srgbClr val="FF0000"/>
                </a:solidFill>
              </a:rPr>
              <a:t>À Toi revient la </a:t>
            </a:r>
            <a:r>
              <a:rPr lang="fr-FR" sz="2000" b="1" dirty="0" smtClean="0">
                <a:solidFill>
                  <a:srgbClr val="FF0000"/>
                </a:solidFill>
              </a:rPr>
              <a:t>gloire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Bridge</a:t>
            </a:r>
            <a:b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Jour et nuit, nuit et jour</a:t>
            </a:r>
            <a:b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élevons nos louanges </a:t>
            </a:r>
            <a:b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Jour et nuit, nuit et jour</a:t>
            </a:r>
            <a:b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Elevons nos louanges( x4)</a:t>
            </a:r>
            <a:b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Digne De Louanges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Digne De Louanges</dc:title>
  <dc:creator>mary</dc:creator>
  <cp:lastModifiedBy>mary</cp:lastModifiedBy>
  <cp:revision>7</cp:revision>
  <dcterms:created xsi:type="dcterms:W3CDTF">2018-03-16T17:38:25Z</dcterms:created>
  <dcterms:modified xsi:type="dcterms:W3CDTF">2018-03-18T20:59:29Z</dcterms:modified>
</cp:coreProperties>
</file>