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344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6D6A-3DB7-4534-B952-4069FB27B534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9AA2-47DF-4CE7-A154-778D932DF2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6D6A-3DB7-4534-B952-4069FB27B534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9AA2-47DF-4CE7-A154-778D932DF2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6D6A-3DB7-4534-B952-4069FB27B534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9AA2-47DF-4CE7-A154-778D932DF2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6D6A-3DB7-4534-B952-4069FB27B534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9AA2-47DF-4CE7-A154-778D932DF2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6D6A-3DB7-4534-B952-4069FB27B534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9AA2-47DF-4CE7-A154-778D932DF2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6D6A-3DB7-4534-B952-4069FB27B534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9AA2-47DF-4CE7-A154-778D932DF2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6D6A-3DB7-4534-B952-4069FB27B534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9AA2-47DF-4CE7-A154-778D932DF2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6D6A-3DB7-4534-B952-4069FB27B534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9AA2-47DF-4CE7-A154-778D932DF2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6D6A-3DB7-4534-B952-4069FB27B534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9AA2-47DF-4CE7-A154-778D932DF2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6D6A-3DB7-4534-B952-4069FB27B534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9AA2-47DF-4CE7-A154-778D932DF2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6D6A-3DB7-4534-B952-4069FB27B534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9AA2-47DF-4CE7-A154-778D932DF2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F6D6A-3DB7-4534-B952-4069FB27B534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69AA2-47DF-4CE7-A154-778D932DF2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od will make a way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747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eu trace un chem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4680520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Dieu</a:t>
            </a:r>
            <a:r>
              <a:rPr lang="en-US" b="1" dirty="0" smtClean="0"/>
              <a:t> trace un </a:t>
            </a:r>
            <a:r>
              <a:rPr lang="en-US" b="1" dirty="0" err="1" smtClean="0"/>
              <a:t>chemin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836712"/>
            <a:ext cx="4608512" cy="5544616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Dieu ouvre un chemin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 La où tout semble fermé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 Il ouvre pour toi dans le secret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 Il ouvre un chemin pour toi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 Il sera ton guide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 En marchant près de toi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 Avec amour force et sagesse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 Il ouvre un chemin, Il ouvre un chemin</a:t>
            </a:r>
          </a:p>
          <a:p>
            <a:pPr algn="l"/>
            <a:endParaRPr lang="fr-FR" sz="1800" b="1" dirty="0">
              <a:solidFill>
                <a:schemeClr val="tx1"/>
              </a:solidFill>
            </a:endParaRPr>
          </a:p>
          <a:p>
            <a:pPr algn="l"/>
            <a:r>
              <a:rPr lang="fr-FR" sz="1800" dirty="0"/>
              <a:t/>
            </a:r>
            <a:br>
              <a:rPr lang="fr-FR" sz="1800" dirty="0"/>
            </a:br>
            <a:r>
              <a:rPr lang="fr-FR" sz="1800" b="1" dirty="0">
                <a:solidFill>
                  <a:schemeClr val="tx1"/>
                </a:solidFill>
              </a:rPr>
              <a:t/>
            </a:r>
            <a:br>
              <a:rPr lang="fr-FR" sz="1800" b="1" dirty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Par un bon chemin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il me guidera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et je verrais des rivières dans les déserts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les cieux et l'univers passeront 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mais sa parole restera la même pour toujours.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Il va faire une nouvelle chose </a:t>
            </a:r>
            <a:r>
              <a:rPr lang="fr-FR" sz="1800" b="1" dirty="0" err="1" smtClean="0">
                <a:solidFill>
                  <a:schemeClr val="tx1"/>
                </a:solidFill>
              </a:rPr>
              <a:t>aujourdhui</a:t>
            </a:r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>
                <a:solidFill>
                  <a:schemeClr val="tx1"/>
                </a:solidFill>
              </a:rPr>
              <a:t/>
            </a:r>
            <a:br>
              <a:rPr lang="fr-FR" sz="1800" b="1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56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Dieu trace un chemin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Dieu trace un chemin </dc:title>
  <dc:creator>mary</dc:creator>
  <cp:lastModifiedBy>mary</cp:lastModifiedBy>
  <cp:revision>3</cp:revision>
  <dcterms:created xsi:type="dcterms:W3CDTF">2018-03-07T18:23:11Z</dcterms:created>
  <dcterms:modified xsi:type="dcterms:W3CDTF">2018-03-07T22:16:09Z</dcterms:modified>
</cp:coreProperties>
</file>