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D905-0E0D-4E44-A622-6EA0086367FA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85F9-575E-437E-B435-7C159DCA90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D905-0E0D-4E44-A622-6EA0086367FA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85F9-575E-437E-B435-7C159DCA90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D905-0E0D-4E44-A622-6EA0086367FA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85F9-575E-437E-B435-7C159DCA90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D905-0E0D-4E44-A622-6EA0086367FA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85F9-575E-437E-B435-7C159DCA90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D905-0E0D-4E44-A622-6EA0086367FA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85F9-575E-437E-B435-7C159DCA90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D905-0E0D-4E44-A622-6EA0086367FA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85F9-575E-437E-B435-7C159DCA90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D905-0E0D-4E44-A622-6EA0086367FA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85F9-575E-437E-B435-7C159DCA90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D905-0E0D-4E44-A622-6EA0086367FA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85F9-575E-437E-B435-7C159DCA90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D905-0E0D-4E44-A622-6EA0086367FA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85F9-575E-437E-B435-7C159DCA90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D905-0E0D-4E44-A622-6EA0086367FA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85F9-575E-437E-B435-7C159DCA90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D905-0E0D-4E44-A622-6EA0086367FA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85F9-575E-437E-B435-7C159DCA90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FD905-0E0D-4E44-A622-6EA0086367FA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F85F9-575E-437E-B435-7C159DCA900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od and God alon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eu, Seulement D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320480" cy="506487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Dieu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Seulement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Dieu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6120680" cy="5877272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Dieu, et seulement Dieu Est créateur de la terre et des cieux         De l'infiniment petit  À l'infiniment grand                                C'est Dieu, Dieu seulement Dieu</a:t>
            </a: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Dieu, et seulement Dieu Peut déceler toute la vérité                    Nul ne pourra jamais changer  Ce qui est décidé                           Par Dieu, et seulement Dieu</a:t>
            </a: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Dieu, et seulement Dieu Est digne d'être adoré en tout lieu              Que tout ce qui respire  Loue le nom glorieux                            De Dieu, et seulement Dieu</a:t>
            </a: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Dieu, et seulement Dieu  Sera la joie de notre éternité                    Celui que nous pourrons aimer  Sans jamais nous lasser         C'est Dieu, et seulement Dieu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108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Dieu, Seulement Dieu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Dieu, Seulement Dieu</dc:title>
  <dc:creator>mary</dc:creator>
  <cp:lastModifiedBy>mary</cp:lastModifiedBy>
  <cp:revision>5</cp:revision>
  <dcterms:created xsi:type="dcterms:W3CDTF">2018-03-21T12:58:33Z</dcterms:created>
  <dcterms:modified xsi:type="dcterms:W3CDTF">2018-03-21T13:40:22Z</dcterms:modified>
</cp:coreProperties>
</file>