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>
        <p:scale>
          <a:sx n="59" d="100"/>
          <a:sy n="59" d="100"/>
        </p:scale>
        <p:origin x="-2045" y="-2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C7476-E3C1-49DC-AD70-7B4B548748C8}" type="datetimeFigureOut">
              <a:rPr lang="en-US" smtClean="0"/>
              <a:pPr/>
              <a:t>3/19/2018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BFB04-CEC5-4D91-8A75-1F6D993830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C7476-E3C1-49DC-AD70-7B4B548748C8}" type="datetimeFigureOut">
              <a:rPr lang="en-US" smtClean="0"/>
              <a:pPr/>
              <a:t>3/19/2018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BFB04-CEC5-4D91-8A75-1F6D993830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C7476-E3C1-49DC-AD70-7B4B548748C8}" type="datetimeFigureOut">
              <a:rPr lang="en-US" smtClean="0"/>
              <a:pPr/>
              <a:t>3/19/2018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BFB04-CEC5-4D91-8A75-1F6D993830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C7476-E3C1-49DC-AD70-7B4B548748C8}" type="datetimeFigureOut">
              <a:rPr lang="en-US" smtClean="0"/>
              <a:pPr/>
              <a:t>3/19/2018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BFB04-CEC5-4D91-8A75-1F6D993830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C7476-E3C1-49DC-AD70-7B4B548748C8}" type="datetimeFigureOut">
              <a:rPr lang="en-US" smtClean="0"/>
              <a:pPr/>
              <a:t>3/19/2018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BFB04-CEC5-4D91-8A75-1F6D993830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C7476-E3C1-49DC-AD70-7B4B548748C8}" type="datetimeFigureOut">
              <a:rPr lang="en-US" smtClean="0"/>
              <a:pPr/>
              <a:t>3/19/2018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BFB04-CEC5-4D91-8A75-1F6D993830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C7476-E3C1-49DC-AD70-7B4B548748C8}" type="datetimeFigureOut">
              <a:rPr lang="en-US" smtClean="0"/>
              <a:pPr/>
              <a:t>3/19/2018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BFB04-CEC5-4D91-8A75-1F6D993830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C7476-E3C1-49DC-AD70-7B4B548748C8}" type="datetimeFigureOut">
              <a:rPr lang="en-US" smtClean="0"/>
              <a:pPr/>
              <a:t>3/19/2018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BFB04-CEC5-4D91-8A75-1F6D993830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C7476-E3C1-49DC-AD70-7B4B548748C8}" type="datetimeFigureOut">
              <a:rPr lang="en-US" smtClean="0"/>
              <a:pPr/>
              <a:t>3/19/2018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BFB04-CEC5-4D91-8A75-1F6D993830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C7476-E3C1-49DC-AD70-7B4B548748C8}" type="datetimeFigureOut">
              <a:rPr lang="en-US" smtClean="0"/>
              <a:pPr/>
              <a:t>3/19/2018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BFB04-CEC5-4D91-8A75-1F6D993830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C7476-E3C1-49DC-AD70-7B4B548748C8}" type="datetimeFigureOut">
              <a:rPr lang="en-US" smtClean="0"/>
              <a:pPr/>
              <a:t>3/19/2018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BFB04-CEC5-4D91-8A75-1F6D993830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CC7476-E3C1-49DC-AD70-7B4B548748C8}" type="datetimeFigureOut">
              <a:rPr lang="en-US" smtClean="0"/>
              <a:pPr/>
              <a:t>3/19/2018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BFB04-CEC5-4D91-8A75-1F6D9938303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holy city (Jerusalem)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ie Heilige Stad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59832" y="1"/>
            <a:ext cx="3024336" cy="404664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Die </a:t>
            </a:r>
            <a:r>
              <a:rPr lang="en-US" sz="3200" b="1" dirty="0" err="1" smtClean="0"/>
              <a:t>Heilige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Stadt</a:t>
            </a:r>
            <a:endParaRPr lang="en-US" sz="32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263206"/>
            <a:ext cx="6300192" cy="6334146"/>
          </a:xfrm>
        </p:spPr>
        <p:txBody>
          <a:bodyPr>
            <a:noAutofit/>
          </a:bodyPr>
          <a:lstStyle/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Ein Traum ist mir erschienen, der mich bezaubert hat. </a:t>
            </a:r>
            <a:r>
              <a:rPr lang="de-DE" sz="1600" b="1" dirty="0" smtClean="0">
                <a:solidFill>
                  <a:schemeClr val="tx1"/>
                </a:solidFill>
              </a:rPr>
              <a:t>                                      Ich </a:t>
            </a:r>
            <a:r>
              <a:rPr lang="de-DE" sz="1600" b="1" dirty="0" smtClean="0">
                <a:solidFill>
                  <a:schemeClr val="tx1"/>
                </a:solidFill>
              </a:rPr>
              <a:t>stand in Alt-Jerusalem,der auserwählten Stadt. </a:t>
            </a:r>
            <a:r>
              <a:rPr lang="de-DE" sz="1600" b="1" dirty="0" smtClean="0">
                <a:solidFill>
                  <a:schemeClr val="tx1"/>
                </a:solidFill>
              </a:rPr>
              <a:t>                                        Ein </a:t>
            </a:r>
            <a:r>
              <a:rPr lang="de-DE" sz="1600" b="1" dirty="0" smtClean="0">
                <a:solidFill>
                  <a:schemeClr val="tx1"/>
                </a:solidFill>
              </a:rPr>
              <a:t>Mensch war dort von Wiegen, dafür erklang ein Lied:      </a:t>
            </a:r>
            <a:r>
              <a:rPr lang="de-DE" sz="1600" b="1" dirty="0" smtClean="0">
                <a:solidFill>
                  <a:schemeClr val="tx1"/>
                </a:solidFill>
              </a:rPr>
              <a:t>                       </a:t>
            </a:r>
            <a:r>
              <a:rPr lang="de-DE" sz="1600" b="1" dirty="0" smtClean="0">
                <a:solidFill>
                  <a:schemeClr val="tx1"/>
                </a:solidFill>
              </a:rPr>
              <a:t>Die Menschheit sei in Frieden, und ein Engelschor sang mit. </a:t>
            </a:r>
            <a:r>
              <a:rPr lang="de-DE" sz="1600" b="1" dirty="0" smtClean="0">
                <a:solidFill>
                  <a:schemeClr val="tx1"/>
                </a:solidFill>
              </a:rPr>
              <a:t>                      Die </a:t>
            </a:r>
            <a:r>
              <a:rPr lang="de-DE" sz="1600" b="1" dirty="0" smtClean="0">
                <a:solidFill>
                  <a:schemeClr val="tx1"/>
                </a:solidFill>
              </a:rPr>
              <a:t>Welt sei stets im Frieden, und ein Engelschor sang mit.</a:t>
            </a:r>
          </a:p>
          <a:p>
            <a:pPr algn="l"/>
            <a:endParaRPr lang="en-US" sz="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Chorus   </a:t>
            </a:r>
            <a:r>
              <a:rPr lang="en-US" sz="1400" b="1" dirty="0" smtClean="0">
                <a:solidFill>
                  <a:srgbClr val="FF0000"/>
                </a:solidFill>
              </a:rPr>
              <a:t>                              </a:t>
            </a:r>
            <a:r>
              <a:rPr lang="en-US" sz="1400" b="1" dirty="0" smtClean="0">
                <a:solidFill>
                  <a:srgbClr val="FF0000"/>
                </a:solidFill>
              </a:rPr>
              <a:t>                                                                                            </a:t>
            </a:r>
            <a:r>
              <a:rPr lang="de-DE" sz="1600" b="1" dirty="0" smtClean="0">
                <a:solidFill>
                  <a:srgbClr val="FF0000"/>
                </a:solidFill>
              </a:rPr>
              <a:t>Jerusalem, Jerusalem, höre das Lied zum Heer:          </a:t>
            </a:r>
            <a:r>
              <a:rPr lang="de-DE" sz="1600" b="1" dirty="0" smtClean="0">
                <a:solidFill>
                  <a:srgbClr val="FF0000"/>
                </a:solidFill>
              </a:rPr>
              <a:t>                                      </a:t>
            </a:r>
            <a:r>
              <a:rPr lang="de-DE" sz="1600" b="1" u="sng" dirty="0" smtClean="0">
                <a:solidFill>
                  <a:srgbClr val="FF0000"/>
                </a:solidFill>
              </a:rPr>
              <a:t>Hosianna, in der Höhe, gelobt sei Gott der Herr.(x2)</a:t>
            </a:r>
          </a:p>
          <a:p>
            <a:pPr algn="l"/>
            <a:endParaRPr lang="de-DE" sz="800" b="1" dirty="0" smtClean="0">
              <a:solidFill>
                <a:schemeClr val="tx1"/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Doch als der frühe Morgen kam sah ich die Wirklichkeit, </a:t>
            </a:r>
            <a:r>
              <a:rPr lang="de-DE" sz="1600" b="1" dirty="0" smtClean="0">
                <a:solidFill>
                  <a:schemeClr val="tx1"/>
                </a:solidFill>
              </a:rPr>
              <a:t>                               ein </a:t>
            </a:r>
            <a:r>
              <a:rPr lang="de-DE" sz="1600" b="1" dirty="0" smtClean="0">
                <a:solidFill>
                  <a:schemeClr val="tx1"/>
                </a:solidFill>
              </a:rPr>
              <a:t>Volk das keine Heimat hat seit langer, langer Zeit. </a:t>
            </a:r>
            <a:r>
              <a:rPr lang="de-DE" sz="1600" b="1" dirty="0" smtClean="0">
                <a:solidFill>
                  <a:schemeClr val="tx1"/>
                </a:solidFill>
              </a:rPr>
              <a:t>                                      Das </a:t>
            </a:r>
            <a:r>
              <a:rPr lang="de-DE" sz="1600" b="1" dirty="0" smtClean="0">
                <a:solidFill>
                  <a:schemeClr val="tx1"/>
                </a:solidFill>
              </a:rPr>
              <a:t>Paradies ist längst schon fern, dafür ist gar kein Raum, </a:t>
            </a:r>
            <a:r>
              <a:rPr lang="de-DE" sz="1600" b="1" dirty="0" smtClean="0">
                <a:solidFill>
                  <a:schemeClr val="tx1"/>
                </a:solidFill>
              </a:rPr>
              <a:t>                            </a:t>
            </a:r>
            <a:r>
              <a:rPr lang="de-DE" sz="1600" b="1" u="sng" dirty="0" smtClean="0">
                <a:solidFill>
                  <a:schemeClr val="tx1"/>
                </a:solidFill>
              </a:rPr>
              <a:t>Und </a:t>
            </a:r>
            <a:r>
              <a:rPr lang="de-DE" sz="1600" b="1" u="sng" dirty="0" smtClean="0">
                <a:solidFill>
                  <a:schemeClr val="tx1"/>
                </a:solidFill>
              </a:rPr>
              <a:t>doch träumt jeder gerne diesen schönen alten Traum.(x2)</a:t>
            </a:r>
          </a:p>
          <a:p>
            <a:pPr algn="l"/>
            <a:r>
              <a:rPr lang="de-DE" sz="800" b="1" dirty="0" smtClean="0">
                <a:solidFill>
                  <a:schemeClr val="tx1"/>
                </a:solidFill>
              </a:rPr>
              <a:t>          </a:t>
            </a:r>
            <a:r>
              <a:rPr lang="de-DE" sz="1000" b="1" dirty="0" smtClean="0">
                <a:solidFill>
                  <a:schemeClr val="tx1"/>
                </a:solidFill>
              </a:rPr>
              <a:t> </a:t>
            </a:r>
            <a:r>
              <a:rPr lang="de-DE" sz="1600" b="1" dirty="0" smtClean="0">
                <a:solidFill>
                  <a:schemeClr val="tx1"/>
                </a:solidFill>
              </a:rPr>
              <a:t>                                                                                                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Und doch ein Traum ersteht vor mir in meiner Fantasie. </a:t>
            </a:r>
            <a:r>
              <a:rPr lang="de-DE" sz="1600" b="1" dirty="0" smtClean="0">
                <a:solidFill>
                  <a:schemeClr val="tx1"/>
                </a:solidFill>
              </a:rPr>
              <a:t>                             Ich </a:t>
            </a:r>
            <a:r>
              <a:rPr lang="de-DE" sz="1600" b="1" dirty="0" smtClean="0">
                <a:solidFill>
                  <a:schemeClr val="tx1"/>
                </a:solidFill>
              </a:rPr>
              <a:t>seh die heilge Stadt vor mir so herrlich wie noch nie. </a:t>
            </a:r>
            <a:r>
              <a:rPr lang="de-DE" sz="1600" b="1" dirty="0" smtClean="0">
                <a:solidFill>
                  <a:schemeClr val="tx1"/>
                </a:solidFill>
              </a:rPr>
              <a:t>                           Die </a:t>
            </a:r>
            <a:r>
              <a:rPr lang="de-DE" sz="1600" b="1" dirty="0" smtClean="0">
                <a:solidFill>
                  <a:schemeClr val="tx1"/>
                </a:solidFill>
              </a:rPr>
              <a:t>Tore sind geöffnet weit, man kommt von fern und nah. </a:t>
            </a:r>
            <a:r>
              <a:rPr lang="de-DE" sz="1600" b="1" dirty="0" smtClean="0">
                <a:solidFill>
                  <a:schemeClr val="tx1"/>
                </a:solidFill>
              </a:rPr>
              <a:t>                    Man </a:t>
            </a:r>
            <a:r>
              <a:rPr lang="de-DE" sz="1600" b="1" dirty="0" smtClean="0">
                <a:solidFill>
                  <a:schemeClr val="tx1"/>
                </a:solidFill>
              </a:rPr>
              <a:t>spricht nicht mehr von Kämpfen hier,  von dem, was einst geschah. </a:t>
            </a:r>
            <a:r>
              <a:rPr lang="de-DE" sz="1600" b="1" dirty="0" smtClean="0">
                <a:solidFill>
                  <a:schemeClr val="tx1"/>
                </a:solidFill>
              </a:rPr>
              <a:t>Die </a:t>
            </a:r>
            <a:r>
              <a:rPr lang="de-DE" sz="1600" b="1" dirty="0" smtClean="0">
                <a:solidFill>
                  <a:schemeClr val="tx1"/>
                </a:solidFill>
              </a:rPr>
              <a:t>Mauern werden höher sein, denn hier sind alle gleich. </a:t>
            </a:r>
            <a:r>
              <a:rPr lang="de-DE" sz="1600" b="1" dirty="0" smtClean="0">
                <a:solidFill>
                  <a:schemeClr val="tx1"/>
                </a:solidFill>
              </a:rPr>
              <a:t>                           Das </a:t>
            </a:r>
            <a:r>
              <a:rPr lang="de-DE" sz="1600" b="1" dirty="0" smtClean="0">
                <a:solidFill>
                  <a:schemeClr val="tx1"/>
                </a:solidFill>
              </a:rPr>
              <a:t>Lied,  mein Traum, Jerusalem, ein herrlich Himmelreich. </a:t>
            </a:r>
            <a:r>
              <a:rPr lang="de-DE" sz="1600" b="1" dirty="0" smtClean="0">
                <a:solidFill>
                  <a:schemeClr val="tx1"/>
                </a:solidFill>
              </a:rPr>
              <a:t>                     Das </a:t>
            </a:r>
            <a:r>
              <a:rPr lang="de-DE" sz="1600" b="1" dirty="0" smtClean="0">
                <a:solidFill>
                  <a:schemeClr val="tx1"/>
                </a:solidFill>
              </a:rPr>
              <a:t>ist mein Traum</a:t>
            </a:r>
            <a:r>
              <a:rPr lang="de-DE" sz="1600" b="1" smtClean="0">
                <a:solidFill>
                  <a:schemeClr val="tx1"/>
                </a:solidFill>
              </a:rPr>
              <a:t>, </a:t>
            </a:r>
            <a:r>
              <a:rPr lang="de-DE" sz="1600" b="1" smtClean="0">
                <a:solidFill>
                  <a:schemeClr val="tx1"/>
                </a:solidFill>
              </a:rPr>
              <a:t> </a:t>
            </a:r>
            <a:r>
              <a:rPr lang="de-DE" sz="1600" b="1" dirty="0" smtClean="0">
                <a:solidFill>
                  <a:schemeClr val="tx1"/>
                </a:solidFill>
              </a:rPr>
              <a:t>Jerusalem, ein herrlich Himmelreich.</a:t>
            </a:r>
          </a:p>
          <a:p>
            <a:pPr algn="l"/>
            <a:r>
              <a:rPr lang="de-DE" sz="800" b="1" dirty="0" smtClean="0">
                <a:solidFill>
                  <a:schemeClr val="tx1"/>
                </a:solidFill>
              </a:rPr>
              <a:t>  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Last Chorus                                                      </a:t>
            </a:r>
            <a:r>
              <a:rPr lang="en-US" sz="1600" b="1" dirty="0" smtClean="0">
                <a:solidFill>
                  <a:srgbClr val="FF0000"/>
                </a:solidFill>
              </a:rPr>
              <a:t>                                            </a:t>
            </a:r>
            <a:r>
              <a:rPr lang="de-DE" sz="1600" b="1" dirty="0" smtClean="0">
                <a:solidFill>
                  <a:schemeClr val="tx1"/>
                </a:solidFill>
              </a:rPr>
              <a:t> </a:t>
            </a:r>
            <a:r>
              <a:rPr lang="de-DE" sz="1600" b="1" dirty="0" smtClean="0">
                <a:solidFill>
                  <a:srgbClr val="FF0000"/>
                </a:solidFill>
              </a:rPr>
              <a:t>Jerusalem, Jerusalem, Stern einer neuen Zeit. </a:t>
            </a:r>
            <a:r>
              <a:rPr lang="de-DE" sz="1600" b="1" dirty="0" smtClean="0">
                <a:solidFill>
                  <a:srgbClr val="FF0000"/>
                </a:solidFill>
              </a:rPr>
              <a:t>                                        </a:t>
            </a:r>
            <a:r>
              <a:rPr lang="de-DE" sz="1600" b="1" u="sng" dirty="0" smtClean="0">
                <a:solidFill>
                  <a:srgbClr val="FF0000"/>
                </a:solidFill>
              </a:rPr>
              <a:t>Hosianna </a:t>
            </a:r>
            <a:r>
              <a:rPr lang="de-DE" sz="1600" b="1" u="sng" dirty="0" smtClean="0">
                <a:solidFill>
                  <a:srgbClr val="FF0000"/>
                </a:solidFill>
              </a:rPr>
              <a:t>in der Höhe Hosianna in Ewigkeit</a:t>
            </a:r>
            <a:r>
              <a:rPr lang="de-DE" sz="1600" b="1" dirty="0" smtClean="0">
                <a:solidFill>
                  <a:srgbClr val="FF0000"/>
                </a:solidFill>
              </a:rPr>
              <a:t>.(x2)        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                                                           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</TotalTime>
  <Words>242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Die Heilige Stadt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Die Heilige Stadt</dc:title>
  <dc:creator>mary</dc:creator>
  <cp:lastModifiedBy>mary</cp:lastModifiedBy>
  <cp:revision>8</cp:revision>
  <dcterms:created xsi:type="dcterms:W3CDTF">2018-03-19T15:22:02Z</dcterms:created>
  <dcterms:modified xsi:type="dcterms:W3CDTF">2018-03-20T02:57:51Z</dcterms:modified>
</cp:coreProperties>
</file>