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6530-E250-46D3-B69B-A6D54015852D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9B27-5E7B-4BB3-813D-F4A18CF4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6530-E250-46D3-B69B-A6D54015852D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9B27-5E7B-4BB3-813D-F4A18CF4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6530-E250-46D3-B69B-A6D54015852D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9B27-5E7B-4BB3-813D-F4A18CF4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6530-E250-46D3-B69B-A6D54015852D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9B27-5E7B-4BB3-813D-F4A18CF4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6530-E250-46D3-B69B-A6D54015852D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9B27-5E7B-4BB3-813D-F4A18CF4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6530-E250-46D3-B69B-A6D54015852D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9B27-5E7B-4BB3-813D-F4A18CF4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6530-E250-46D3-B69B-A6D54015852D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9B27-5E7B-4BB3-813D-F4A18CF4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6530-E250-46D3-B69B-A6D54015852D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9B27-5E7B-4BB3-813D-F4A18CF4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6530-E250-46D3-B69B-A6D54015852D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9B27-5E7B-4BB3-813D-F4A18CF4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6530-E250-46D3-B69B-A6D54015852D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9B27-5E7B-4BB3-813D-F4A18CF4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6530-E250-46D3-B69B-A6D54015852D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9B27-5E7B-4BB3-813D-F4A18CF4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F6530-E250-46D3-B69B-A6D54015852D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09B27-5E7B-4BB3-813D-F4A18CF442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as de Elias Lauri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764704"/>
            <a:ext cx="3240360" cy="504056"/>
          </a:xfrm>
        </p:spPr>
        <p:txBody>
          <a:bodyPr>
            <a:noAutofit/>
          </a:bodyPr>
          <a:lstStyle/>
          <a:p>
            <a:r>
              <a:rPr lang="en-US" b="1" dirty="0" smtClean="0"/>
              <a:t>Dias de Elias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2276872"/>
            <a:ext cx="9361040" cy="4248472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Estes são os dias de Elias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Pregando a palavra de Deus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estes são dias de Moisés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Justiça reinando outra vez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estes são os dias de hoje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O mundo vive em escravidão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Mas nós somos os pregadores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Anunciando a volta do Rei.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Ele vem brilhando como o Sol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Voando sobre as nuvens, a trombeta eu posso ouvir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 um grande coral cantando uma canção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Dizendo que já vem a salvação.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Estes </a:t>
            </a:r>
            <a:r>
              <a:rPr lang="pt-BR" sz="1600" b="1" dirty="0" smtClean="0">
                <a:solidFill>
                  <a:schemeClr val="tx1"/>
                </a:solidFill>
              </a:rPr>
              <a:t>são os dias de Ezequiel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Os ossos voltaram a viver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estes são os dias de Davi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Erguendo um templo de louvor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estes são os dias da ceifa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Os campos já brancos estão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nós somos trabalhadores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Realizando a colheita final.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Ponte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Não há Deus como Jeová, </a:t>
            </a:r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não </a:t>
            </a:r>
            <a:r>
              <a:rPr lang="pt-BR" sz="1600" b="1" dirty="0" smtClean="0">
                <a:solidFill>
                  <a:schemeClr val="tx1"/>
                </a:solidFill>
              </a:rPr>
              <a:t>há Deus como Jeová.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135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Dias de Elias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de Elias</dc:title>
  <dc:creator>mary</dc:creator>
  <cp:lastModifiedBy>mary</cp:lastModifiedBy>
  <cp:revision>17</cp:revision>
  <dcterms:created xsi:type="dcterms:W3CDTF">2018-03-15T15:32:01Z</dcterms:created>
  <dcterms:modified xsi:type="dcterms:W3CDTF">2023-08-11T20:05:48Z</dcterms:modified>
</cp:coreProperties>
</file>