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02322-1B8C-4C62-A8EC-04CEAD0EC45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6D084-99C0-4F49-B0AC-16E2B6DFF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s de Elias(spanish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2433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Dias de </a:t>
            </a:r>
            <a:r>
              <a:rPr lang="en-US" b="1" dirty="0" err="1" smtClean="0"/>
              <a:t>Elías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408712" cy="56886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Días son estos de Elías Declaran palabra de Dios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días también de Moisés tu siervo Justicia reinando otra vez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aunque libremos batallas Hambruna carencia y dolor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Aun se oye voz que en desierto clama Prepara el camino al Señor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He </a:t>
            </a:r>
            <a:r>
              <a:rPr lang="es-ES" sz="1800" b="1" dirty="0" err="1" smtClean="0">
                <a:solidFill>
                  <a:srgbClr val="FF0000"/>
                </a:solidFill>
              </a:rPr>
              <a:t>aqui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err="1" smtClean="0">
                <a:solidFill>
                  <a:srgbClr val="FF0000"/>
                </a:solidFill>
              </a:rPr>
              <a:t>Yeshúa</a:t>
            </a:r>
            <a:r>
              <a:rPr lang="es-ES" sz="1800" b="1" dirty="0" smtClean="0">
                <a:solidFill>
                  <a:srgbClr val="FF0000"/>
                </a:solidFill>
              </a:rPr>
              <a:t> viene ya Brillando como el sol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el cielo lo verás Declara hoy el Año Del Señor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Desde Sión llego, la salvación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Días de Ezequiel también llegan Los huesos se llenan de miel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días también de David tu siervo Tu pueblo te alaba doquier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Son días de gran cosecha Los campos ya listos están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Somos los obreros de tu viña Declaramos hoy Tu verdad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r>
              <a:rPr lang="es-ES" sz="1800" b="1" dirty="0" smtClean="0"/>
              <a:t>                                                                                                            </a:t>
            </a:r>
            <a:r>
              <a:rPr lang="es-ES" sz="1800" b="1" dirty="0" smtClean="0">
                <a:solidFill>
                  <a:schemeClr val="tx1"/>
                </a:solidFill>
              </a:rPr>
              <a:t>Quién </a:t>
            </a:r>
            <a:r>
              <a:rPr lang="es-ES" sz="1800" b="1" dirty="0" err="1" smtClean="0">
                <a:solidFill>
                  <a:schemeClr val="tx1"/>
                </a:solidFill>
              </a:rPr>
              <a:t>fué</a:t>
            </a:r>
            <a:r>
              <a:rPr lang="es-ES" sz="1800" b="1" dirty="0" smtClean="0">
                <a:solidFill>
                  <a:schemeClr val="tx1"/>
                </a:solidFill>
              </a:rPr>
              <a:t>, y quién es, y quién ha de venir   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127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Dias de Elías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Días de Elijah</dc:title>
  <dc:creator>mary</dc:creator>
  <cp:lastModifiedBy>mary</cp:lastModifiedBy>
  <cp:revision>12</cp:revision>
  <dcterms:created xsi:type="dcterms:W3CDTF">2018-03-15T15:33:59Z</dcterms:created>
  <dcterms:modified xsi:type="dcterms:W3CDTF">2023-08-11T20:09:47Z</dcterms:modified>
</cp:coreProperties>
</file>