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7748D-4035-4942-89FF-C629BF495C08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44CF9-F5D0-4714-BCF2-84923C07EF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and God alon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us, Somente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104456" cy="47667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Deus, </a:t>
            </a:r>
            <a:r>
              <a:rPr lang="en-US" sz="3600" b="1" dirty="0" err="1" smtClean="0"/>
              <a:t>Somente</a:t>
            </a:r>
            <a:r>
              <a:rPr lang="en-US" sz="3600" b="1" dirty="0" smtClean="0"/>
              <a:t> Deus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6840760" cy="511256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</a:rPr>
              <a:t>Deus, somente Deus, </a:t>
            </a:r>
            <a:r>
              <a:rPr lang="pt-BR" b="1" dirty="0" smtClean="0">
                <a:solidFill>
                  <a:schemeClr val="tx1"/>
                </a:solidFill>
              </a:rPr>
              <a:t>Criou </a:t>
            </a:r>
            <a:r>
              <a:rPr lang="pt-BR" b="1" dirty="0" smtClean="0">
                <a:solidFill>
                  <a:schemeClr val="tx1"/>
                </a:solidFill>
              </a:rPr>
              <a:t>o mundo e o que nele há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O ser que pode </a:t>
            </a:r>
            <a:r>
              <a:rPr lang="pt-BR" b="1" dirty="0" smtClean="0">
                <a:solidFill>
                  <a:schemeClr val="tx1"/>
                </a:solidFill>
              </a:rPr>
              <a:t>respirar  Existe </a:t>
            </a:r>
            <a:r>
              <a:rPr lang="pt-BR" b="1" dirty="0" smtClean="0">
                <a:solidFill>
                  <a:schemeClr val="tx1"/>
                </a:solidFill>
              </a:rPr>
              <a:t>pra mostrar </a:t>
            </a:r>
            <a:r>
              <a:rPr lang="pt-BR" b="1" dirty="0" smtClean="0">
                <a:solidFill>
                  <a:schemeClr val="tx1"/>
                </a:solidFill>
              </a:rPr>
              <a:t>A </a:t>
            </a:r>
            <a:r>
              <a:rPr lang="pt-BR" b="1" dirty="0" smtClean="0">
                <a:solidFill>
                  <a:schemeClr val="tx1"/>
                </a:solidFill>
              </a:rPr>
              <a:t>gloria do Senhor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Deus, somente Deus, </a:t>
            </a:r>
            <a:r>
              <a:rPr lang="pt-BR" b="1" dirty="0" smtClean="0">
                <a:solidFill>
                  <a:schemeClr val="tx1"/>
                </a:solidFill>
              </a:rPr>
              <a:t>Os </a:t>
            </a:r>
            <a:r>
              <a:rPr lang="pt-BR" b="1" dirty="0" smtClean="0">
                <a:solidFill>
                  <a:schemeClr val="tx1"/>
                </a:solidFill>
              </a:rPr>
              <a:t>seus mistérios pode revelar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Os seus </a:t>
            </a:r>
            <a:r>
              <a:rPr lang="pt-BR" b="1" dirty="0" smtClean="0">
                <a:solidFill>
                  <a:schemeClr val="tx1"/>
                </a:solidFill>
              </a:rPr>
              <a:t>desígnios, </a:t>
            </a:r>
            <a:r>
              <a:rPr lang="pt-BR" b="1" dirty="0" smtClean="0">
                <a:solidFill>
                  <a:schemeClr val="tx1"/>
                </a:solidFill>
              </a:rPr>
              <a:t>quem jamais, </a:t>
            </a:r>
            <a:r>
              <a:rPr lang="pt-BR" b="1" dirty="0" smtClean="0">
                <a:solidFill>
                  <a:schemeClr val="tx1"/>
                </a:solidFill>
              </a:rPr>
              <a:t>Um </a:t>
            </a:r>
            <a:r>
              <a:rPr lang="pt-BR" b="1" dirty="0" smtClean="0">
                <a:solidFill>
                  <a:schemeClr val="tx1"/>
                </a:solidFill>
              </a:rPr>
              <a:t>dia conheceu       </a:t>
            </a:r>
            <a:r>
              <a:rPr lang="pt-BR" b="1" dirty="0" smtClean="0">
                <a:solidFill>
                  <a:schemeClr val="tx1"/>
                </a:solidFill>
              </a:rPr>
              <a:t>                 </a:t>
            </a:r>
            <a:r>
              <a:rPr lang="pt-BR" b="1" dirty="0" smtClean="0">
                <a:solidFill>
                  <a:schemeClr val="tx1"/>
                </a:solidFill>
              </a:rPr>
              <a:t>Pois Deus, somente é Deus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  <a:p>
            <a:pPr algn="l"/>
            <a:endParaRPr lang="pt-BR" b="1" dirty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Deus, somente Deus, </a:t>
            </a:r>
            <a:r>
              <a:rPr lang="pt-BR" b="1" dirty="0" smtClean="0">
                <a:solidFill>
                  <a:schemeClr val="tx1"/>
                </a:solidFill>
              </a:rPr>
              <a:t>Domina </a:t>
            </a:r>
            <a:r>
              <a:rPr lang="pt-BR" b="1" dirty="0" smtClean="0">
                <a:solidFill>
                  <a:schemeClr val="tx1"/>
                </a:solidFill>
              </a:rPr>
              <a:t>o trono do universo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Que a voz da criação, </a:t>
            </a:r>
            <a:r>
              <a:rPr lang="pt-BR" b="1" dirty="0" smtClean="0">
                <a:solidFill>
                  <a:schemeClr val="tx1"/>
                </a:solidFill>
              </a:rPr>
              <a:t>Se </a:t>
            </a:r>
            <a:r>
              <a:rPr lang="pt-BR" b="1" dirty="0" smtClean="0">
                <a:solidFill>
                  <a:schemeClr val="tx1"/>
                </a:solidFill>
              </a:rPr>
              <a:t>erga para dar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Louvor, somente a Deus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Deus, somente Deus, </a:t>
            </a:r>
            <a:r>
              <a:rPr lang="pt-BR" b="1" dirty="0" smtClean="0">
                <a:solidFill>
                  <a:schemeClr val="tx1"/>
                </a:solidFill>
              </a:rPr>
              <a:t>Eternamente </a:t>
            </a:r>
            <a:r>
              <a:rPr lang="pt-BR" b="1" dirty="0" smtClean="0">
                <a:solidFill>
                  <a:schemeClr val="tx1"/>
                </a:solidFill>
              </a:rPr>
              <a:t>em nós há de inspirar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A alegria de adorar, </a:t>
            </a:r>
            <a:r>
              <a:rPr lang="pt-BR" b="1" dirty="0" smtClean="0">
                <a:solidFill>
                  <a:schemeClr val="tx1"/>
                </a:solidFill>
              </a:rPr>
              <a:t>Desejo </a:t>
            </a:r>
            <a:r>
              <a:rPr lang="pt-BR" b="1" dirty="0" smtClean="0">
                <a:solidFill>
                  <a:schemeClr val="tx1"/>
                </a:solidFill>
              </a:rPr>
              <a:t>de exaltar</a:t>
            </a:r>
            <a:br>
              <a:rPr lang="pt-BR" b="1" dirty="0" smtClean="0">
                <a:solidFill>
                  <a:schemeClr val="tx1"/>
                </a:solidFill>
              </a:rPr>
            </a:br>
            <a:r>
              <a:rPr lang="pt-BR" b="1" dirty="0" smtClean="0">
                <a:solidFill>
                  <a:schemeClr val="tx1"/>
                </a:solidFill>
              </a:rPr>
              <a:t>A Deus, somente a Deus</a:t>
            </a:r>
          </a:p>
          <a:p>
            <a:pPr algn="l"/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</a:t>
            </a:r>
            <a:r>
              <a:rPr lang="pt-BR" b="1" dirty="0" smtClean="0">
                <a:solidFill>
                  <a:srgbClr val="FF0000"/>
                </a:solidFill>
              </a:rPr>
              <a:t>Deus</a:t>
            </a:r>
            <a:r>
              <a:rPr lang="pt-BR" b="1" dirty="0" smtClean="0">
                <a:solidFill>
                  <a:srgbClr val="FF0000"/>
                </a:solidFill>
              </a:rPr>
              <a:t>, somente Deus, </a:t>
            </a:r>
            <a:r>
              <a:rPr lang="pt-BR" b="1" dirty="0" smtClean="0">
                <a:solidFill>
                  <a:srgbClr val="FF0000"/>
                </a:solidFill>
              </a:rPr>
              <a:t>Domina </a:t>
            </a:r>
            <a:r>
              <a:rPr lang="pt-BR" b="1" dirty="0" smtClean="0">
                <a:solidFill>
                  <a:srgbClr val="FF0000"/>
                </a:solidFill>
              </a:rPr>
              <a:t>o trono do universo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Que a voz da criação, Se erga para dar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Louvor, somente a </a:t>
            </a:r>
            <a:r>
              <a:rPr lang="pt-BR" b="1" dirty="0" smtClean="0">
                <a:solidFill>
                  <a:srgbClr val="FF0000"/>
                </a:solidFill>
              </a:rPr>
              <a:t>Deus                   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Deus, Somente Deus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Deus, Somente Deus</dc:title>
  <dc:creator>mary</dc:creator>
  <cp:lastModifiedBy>mary</cp:lastModifiedBy>
  <cp:revision>15</cp:revision>
  <dcterms:created xsi:type="dcterms:W3CDTF">2018-03-20T21:47:36Z</dcterms:created>
  <dcterms:modified xsi:type="dcterms:W3CDTF">2018-03-21T16:20:43Z</dcterms:modified>
</cp:coreProperties>
</file>